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  <p:sldMasterId id="2147483765" r:id="rId2"/>
  </p:sldMasterIdLst>
  <p:notesMasterIdLst>
    <p:notesMasterId r:id="rId12"/>
  </p:notesMasterIdLst>
  <p:handoutMasterIdLst>
    <p:handoutMasterId r:id="rId13"/>
  </p:handoutMasterIdLst>
  <p:sldIdLst>
    <p:sldId id="304" r:id="rId3"/>
    <p:sldId id="307" r:id="rId4"/>
    <p:sldId id="294" r:id="rId5"/>
    <p:sldId id="314" r:id="rId6"/>
    <p:sldId id="290" r:id="rId7"/>
    <p:sldId id="334" r:id="rId8"/>
    <p:sldId id="333" r:id="rId9"/>
    <p:sldId id="331" r:id="rId10"/>
    <p:sldId id="323" r:id="rId11"/>
  </p:sldIdLst>
  <p:sldSz cx="9144000" cy="6858000" type="screen4x3"/>
  <p:notesSz cx="7200900" cy="9512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E62E"/>
    <a:srgbClr val="658AD3"/>
    <a:srgbClr val="0066CC"/>
    <a:srgbClr val="3366FF"/>
    <a:srgbClr val="829FDB"/>
    <a:srgbClr val="829FCE"/>
    <a:srgbClr val="829FCA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slideViewPr>
    <p:cSldViewPr snapToGrid="0">
      <p:cViewPr varScale="1">
        <p:scale>
          <a:sx n="91" d="100"/>
          <a:sy n="91" d="100"/>
        </p:scale>
        <p:origin x="-211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2B626E-3510-A34B-8A57-F76939036F69}" type="doc">
      <dgm:prSet loTypeId="urn:microsoft.com/office/officeart/2005/8/layout/radial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9DC9A5-FC4F-C546-9BD2-883E54E78FAC}">
      <dgm:prSet custT="1"/>
      <dgm:spPr/>
      <dgm:t>
        <a:bodyPr anchor="ctr"/>
        <a:lstStyle/>
        <a:p>
          <a:pPr algn="ctr" rtl="0"/>
          <a:r>
            <a:rPr lang="de-DE" sz="2800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a:rPr>
            <a:t>Who am I?</a:t>
          </a:r>
        </a:p>
      </dgm:t>
    </dgm:pt>
    <dgm:pt modelId="{A21B89A2-BAE2-884A-B609-0218E5CF0723}" type="parTrans" cxnId="{9FA452A6-B1EE-2540-92B3-38DF3956412F}">
      <dgm:prSet/>
      <dgm:spPr/>
      <dgm:t>
        <a:bodyPr/>
        <a:lstStyle/>
        <a:p>
          <a:endParaRPr lang="en-US"/>
        </a:p>
      </dgm:t>
    </dgm:pt>
    <dgm:pt modelId="{844136EC-7341-0E49-B19E-F520F71DA101}" type="sibTrans" cxnId="{9FA452A6-B1EE-2540-92B3-38DF3956412F}">
      <dgm:prSet/>
      <dgm:spPr/>
      <dgm:t>
        <a:bodyPr/>
        <a:lstStyle/>
        <a:p>
          <a:endParaRPr lang="en-US"/>
        </a:p>
      </dgm:t>
    </dgm:pt>
    <dgm:pt modelId="{328C7001-1413-7849-9841-B7B23A8F0565}">
      <dgm:prSet/>
      <dgm:spPr/>
      <dgm:t>
        <a:bodyPr/>
        <a:lstStyle/>
        <a:p>
          <a:pPr rtl="0"/>
          <a:r>
            <a:rPr lang="en-US" dirty="0"/>
            <a:t>Social</a:t>
          </a:r>
        </a:p>
      </dgm:t>
    </dgm:pt>
    <dgm:pt modelId="{67E42BB1-0C29-5640-90C5-8DFFF2C8300D}" type="parTrans" cxnId="{7C284F58-6B97-A246-A1AE-C72A957F7F1E}">
      <dgm:prSet/>
      <dgm:spPr/>
      <dgm:t>
        <a:bodyPr/>
        <a:lstStyle/>
        <a:p>
          <a:endParaRPr lang="en-US"/>
        </a:p>
      </dgm:t>
    </dgm:pt>
    <dgm:pt modelId="{8F71D9AB-33BE-BC4A-BD2E-2515FA36D093}" type="sibTrans" cxnId="{7C284F58-6B97-A246-A1AE-C72A957F7F1E}">
      <dgm:prSet/>
      <dgm:spPr/>
      <dgm:t>
        <a:bodyPr/>
        <a:lstStyle/>
        <a:p>
          <a:endParaRPr lang="en-US"/>
        </a:p>
      </dgm:t>
    </dgm:pt>
    <dgm:pt modelId="{1044F351-4492-8B44-A6F6-524DF929FF38}">
      <dgm:prSet/>
      <dgm:spPr/>
      <dgm:t>
        <a:bodyPr/>
        <a:lstStyle/>
        <a:p>
          <a:pPr rtl="0"/>
          <a:r>
            <a:rPr lang="en-US" dirty="0"/>
            <a:t>Business</a:t>
          </a:r>
        </a:p>
      </dgm:t>
    </dgm:pt>
    <dgm:pt modelId="{E2E764FE-6EAC-5148-81B8-FE76A27B62DC}" type="parTrans" cxnId="{624BC2DE-E0B5-6743-9E6F-E552E7E9B716}">
      <dgm:prSet/>
      <dgm:spPr/>
      <dgm:t>
        <a:bodyPr/>
        <a:lstStyle/>
        <a:p>
          <a:endParaRPr lang="en-US"/>
        </a:p>
      </dgm:t>
    </dgm:pt>
    <dgm:pt modelId="{D028F754-4DBF-294C-8C33-979144A5FBEF}" type="sibTrans" cxnId="{624BC2DE-E0B5-6743-9E6F-E552E7E9B716}">
      <dgm:prSet/>
      <dgm:spPr/>
      <dgm:t>
        <a:bodyPr/>
        <a:lstStyle/>
        <a:p>
          <a:endParaRPr lang="en-US"/>
        </a:p>
      </dgm:t>
    </dgm:pt>
    <dgm:pt modelId="{46B876B5-B851-CF45-8B68-5AB5B6486B1B}">
      <dgm:prSet/>
      <dgm:spPr/>
      <dgm:t>
        <a:bodyPr/>
        <a:lstStyle/>
        <a:p>
          <a:pPr rtl="0"/>
          <a:r>
            <a:rPr lang="da-DK" dirty="0" err="1"/>
            <a:t>Corporate</a:t>
          </a:r>
          <a:endParaRPr lang="da-DK" dirty="0"/>
        </a:p>
      </dgm:t>
    </dgm:pt>
    <dgm:pt modelId="{89400C06-0341-0B42-8214-402C0C25825A}" type="parTrans" cxnId="{8663D7E2-8617-6844-B54F-C8C94A55AB98}">
      <dgm:prSet/>
      <dgm:spPr/>
      <dgm:t>
        <a:bodyPr/>
        <a:lstStyle/>
        <a:p>
          <a:endParaRPr lang="en-US"/>
        </a:p>
      </dgm:t>
    </dgm:pt>
    <dgm:pt modelId="{821485A9-9F19-A948-896B-0EE8B4DB7723}" type="sibTrans" cxnId="{8663D7E2-8617-6844-B54F-C8C94A55AB98}">
      <dgm:prSet/>
      <dgm:spPr/>
      <dgm:t>
        <a:bodyPr/>
        <a:lstStyle/>
        <a:p>
          <a:endParaRPr lang="en-US"/>
        </a:p>
      </dgm:t>
    </dgm:pt>
    <dgm:pt modelId="{C3B38F79-8CD3-5545-BC7C-F692724919D0}" type="pres">
      <dgm:prSet presAssocID="{002B626E-3510-A34B-8A57-F76939036F69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28CC315-212C-E94F-81DC-C6B0A04DA915}" type="pres">
      <dgm:prSet presAssocID="{B49DC9A5-FC4F-C546-9BD2-883E54E78FAC}" presName="centerShape" presStyleLbl="node0" presStyleIdx="0" presStyleCnt="1"/>
      <dgm:spPr/>
    </dgm:pt>
    <dgm:pt modelId="{C8877407-E91E-6242-969B-6F04C32A7531}" type="pres">
      <dgm:prSet presAssocID="{328C7001-1413-7849-9841-B7B23A8F0565}" presName="node" presStyleLbl="node1" presStyleIdx="0" presStyleCnt="3">
        <dgm:presLayoutVars>
          <dgm:bulletEnabled val="1"/>
        </dgm:presLayoutVars>
      </dgm:prSet>
      <dgm:spPr/>
    </dgm:pt>
    <dgm:pt modelId="{FE798C1F-F5C3-764C-9DEA-BEE72E2356E7}" type="pres">
      <dgm:prSet presAssocID="{328C7001-1413-7849-9841-B7B23A8F0565}" presName="dummy" presStyleCnt="0"/>
      <dgm:spPr/>
    </dgm:pt>
    <dgm:pt modelId="{69D79AF0-1F6E-4E48-86A6-796CE04A6689}" type="pres">
      <dgm:prSet presAssocID="{8F71D9AB-33BE-BC4A-BD2E-2515FA36D093}" presName="sibTrans" presStyleLbl="sibTrans2D1" presStyleIdx="0" presStyleCnt="3"/>
      <dgm:spPr/>
    </dgm:pt>
    <dgm:pt modelId="{FCF6A220-689A-E24C-91E7-B95EBA8393E6}" type="pres">
      <dgm:prSet presAssocID="{1044F351-4492-8B44-A6F6-524DF929FF38}" presName="node" presStyleLbl="node1" presStyleIdx="1" presStyleCnt="3">
        <dgm:presLayoutVars>
          <dgm:bulletEnabled val="1"/>
        </dgm:presLayoutVars>
      </dgm:prSet>
      <dgm:spPr/>
    </dgm:pt>
    <dgm:pt modelId="{A8456688-3F04-F240-8F1D-49A2296B1BC0}" type="pres">
      <dgm:prSet presAssocID="{1044F351-4492-8B44-A6F6-524DF929FF38}" presName="dummy" presStyleCnt="0"/>
      <dgm:spPr/>
    </dgm:pt>
    <dgm:pt modelId="{CEDDF66C-7803-3944-9F8E-0EB9B93CFE54}" type="pres">
      <dgm:prSet presAssocID="{D028F754-4DBF-294C-8C33-979144A5FBEF}" presName="sibTrans" presStyleLbl="sibTrans2D1" presStyleIdx="1" presStyleCnt="3"/>
      <dgm:spPr/>
    </dgm:pt>
    <dgm:pt modelId="{8C9FFDEC-5808-F54A-A283-D527B65B95D6}" type="pres">
      <dgm:prSet presAssocID="{46B876B5-B851-CF45-8B68-5AB5B6486B1B}" presName="node" presStyleLbl="node1" presStyleIdx="2" presStyleCnt="3">
        <dgm:presLayoutVars>
          <dgm:bulletEnabled val="1"/>
        </dgm:presLayoutVars>
      </dgm:prSet>
      <dgm:spPr/>
    </dgm:pt>
    <dgm:pt modelId="{3BCC8CDB-7E3B-4849-8277-BD10F9F1554B}" type="pres">
      <dgm:prSet presAssocID="{46B876B5-B851-CF45-8B68-5AB5B6486B1B}" presName="dummy" presStyleCnt="0"/>
      <dgm:spPr/>
    </dgm:pt>
    <dgm:pt modelId="{AFDC514A-711A-A14E-9130-7FC8E518ADBD}" type="pres">
      <dgm:prSet presAssocID="{821485A9-9F19-A948-896B-0EE8B4DB7723}" presName="sibTrans" presStyleLbl="sibTrans2D1" presStyleIdx="2" presStyleCnt="3"/>
      <dgm:spPr/>
    </dgm:pt>
  </dgm:ptLst>
  <dgm:cxnLst>
    <dgm:cxn modelId="{E1FBA838-32E3-EC42-88C3-A76BA064D770}" type="presOf" srcId="{821485A9-9F19-A948-896B-0EE8B4DB7723}" destId="{AFDC514A-711A-A14E-9130-7FC8E518ADBD}" srcOrd="0" destOrd="0" presId="urn:microsoft.com/office/officeart/2005/8/layout/radial6"/>
    <dgm:cxn modelId="{4239E543-9FEE-CC43-B271-7418628A82C0}" type="presOf" srcId="{8F71D9AB-33BE-BC4A-BD2E-2515FA36D093}" destId="{69D79AF0-1F6E-4E48-86A6-796CE04A6689}" srcOrd="0" destOrd="0" presId="urn:microsoft.com/office/officeart/2005/8/layout/radial6"/>
    <dgm:cxn modelId="{D3914268-65EA-A045-B6A5-8F15A0FFB4AE}" type="presOf" srcId="{1044F351-4492-8B44-A6F6-524DF929FF38}" destId="{FCF6A220-689A-E24C-91E7-B95EBA8393E6}" srcOrd="0" destOrd="0" presId="urn:microsoft.com/office/officeart/2005/8/layout/radial6"/>
    <dgm:cxn modelId="{E9A4CF6C-E112-A648-9AD0-DFAD24B94EB5}" type="presOf" srcId="{002B626E-3510-A34B-8A57-F76939036F69}" destId="{C3B38F79-8CD3-5545-BC7C-F692724919D0}" srcOrd="0" destOrd="0" presId="urn:microsoft.com/office/officeart/2005/8/layout/radial6"/>
    <dgm:cxn modelId="{7C284F58-6B97-A246-A1AE-C72A957F7F1E}" srcId="{B49DC9A5-FC4F-C546-9BD2-883E54E78FAC}" destId="{328C7001-1413-7849-9841-B7B23A8F0565}" srcOrd="0" destOrd="0" parTransId="{67E42BB1-0C29-5640-90C5-8DFFF2C8300D}" sibTransId="{8F71D9AB-33BE-BC4A-BD2E-2515FA36D093}"/>
    <dgm:cxn modelId="{32D7E69A-DEB0-7A46-B42E-F9895245A21F}" type="presOf" srcId="{328C7001-1413-7849-9841-B7B23A8F0565}" destId="{C8877407-E91E-6242-969B-6F04C32A7531}" srcOrd="0" destOrd="0" presId="urn:microsoft.com/office/officeart/2005/8/layout/radial6"/>
    <dgm:cxn modelId="{9FA452A6-B1EE-2540-92B3-38DF3956412F}" srcId="{002B626E-3510-A34B-8A57-F76939036F69}" destId="{B49DC9A5-FC4F-C546-9BD2-883E54E78FAC}" srcOrd="0" destOrd="0" parTransId="{A21B89A2-BAE2-884A-B609-0218E5CF0723}" sibTransId="{844136EC-7341-0E49-B19E-F520F71DA101}"/>
    <dgm:cxn modelId="{5A8784B8-8028-414F-A839-B2D2560BAEF0}" type="presOf" srcId="{B49DC9A5-FC4F-C546-9BD2-883E54E78FAC}" destId="{828CC315-212C-E94F-81DC-C6B0A04DA915}" srcOrd="0" destOrd="0" presId="urn:microsoft.com/office/officeart/2005/8/layout/radial6"/>
    <dgm:cxn modelId="{A6609ABD-2698-D345-A241-63A7D61A711A}" type="presOf" srcId="{46B876B5-B851-CF45-8B68-5AB5B6486B1B}" destId="{8C9FFDEC-5808-F54A-A283-D527B65B95D6}" srcOrd="0" destOrd="0" presId="urn:microsoft.com/office/officeart/2005/8/layout/radial6"/>
    <dgm:cxn modelId="{624BC2DE-E0B5-6743-9E6F-E552E7E9B716}" srcId="{B49DC9A5-FC4F-C546-9BD2-883E54E78FAC}" destId="{1044F351-4492-8B44-A6F6-524DF929FF38}" srcOrd="1" destOrd="0" parTransId="{E2E764FE-6EAC-5148-81B8-FE76A27B62DC}" sibTransId="{D028F754-4DBF-294C-8C33-979144A5FBEF}"/>
    <dgm:cxn modelId="{8663D7E2-8617-6844-B54F-C8C94A55AB98}" srcId="{B49DC9A5-FC4F-C546-9BD2-883E54E78FAC}" destId="{46B876B5-B851-CF45-8B68-5AB5B6486B1B}" srcOrd="2" destOrd="0" parTransId="{89400C06-0341-0B42-8214-402C0C25825A}" sibTransId="{821485A9-9F19-A948-896B-0EE8B4DB7723}"/>
    <dgm:cxn modelId="{EF3CA4FE-76CB-8D41-800E-505DEC7A20FE}" type="presOf" srcId="{D028F754-4DBF-294C-8C33-979144A5FBEF}" destId="{CEDDF66C-7803-3944-9F8E-0EB9B93CFE54}" srcOrd="0" destOrd="0" presId="urn:microsoft.com/office/officeart/2005/8/layout/radial6"/>
    <dgm:cxn modelId="{1018EE1D-40B3-C540-8A7A-C63ECC2B2FDC}" type="presParOf" srcId="{C3B38F79-8CD3-5545-BC7C-F692724919D0}" destId="{828CC315-212C-E94F-81DC-C6B0A04DA915}" srcOrd="0" destOrd="0" presId="urn:microsoft.com/office/officeart/2005/8/layout/radial6"/>
    <dgm:cxn modelId="{7E142090-BC0E-664E-844D-76CCBA48D116}" type="presParOf" srcId="{C3B38F79-8CD3-5545-BC7C-F692724919D0}" destId="{C8877407-E91E-6242-969B-6F04C32A7531}" srcOrd="1" destOrd="0" presId="urn:microsoft.com/office/officeart/2005/8/layout/radial6"/>
    <dgm:cxn modelId="{1CEEF64F-73D7-164F-BAE3-D0E41F45B697}" type="presParOf" srcId="{C3B38F79-8CD3-5545-BC7C-F692724919D0}" destId="{FE798C1F-F5C3-764C-9DEA-BEE72E2356E7}" srcOrd="2" destOrd="0" presId="urn:microsoft.com/office/officeart/2005/8/layout/radial6"/>
    <dgm:cxn modelId="{BA48ECDE-2F60-C347-8935-171A8020ECEF}" type="presParOf" srcId="{C3B38F79-8CD3-5545-BC7C-F692724919D0}" destId="{69D79AF0-1F6E-4E48-86A6-796CE04A6689}" srcOrd="3" destOrd="0" presId="urn:microsoft.com/office/officeart/2005/8/layout/radial6"/>
    <dgm:cxn modelId="{DAFF0B64-C67E-9B44-A4CA-41E1D1CA796E}" type="presParOf" srcId="{C3B38F79-8CD3-5545-BC7C-F692724919D0}" destId="{FCF6A220-689A-E24C-91E7-B95EBA8393E6}" srcOrd="4" destOrd="0" presId="urn:microsoft.com/office/officeart/2005/8/layout/radial6"/>
    <dgm:cxn modelId="{8379A389-C0D6-904E-8343-336441273615}" type="presParOf" srcId="{C3B38F79-8CD3-5545-BC7C-F692724919D0}" destId="{A8456688-3F04-F240-8F1D-49A2296B1BC0}" srcOrd="5" destOrd="0" presId="urn:microsoft.com/office/officeart/2005/8/layout/radial6"/>
    <dgm:cxn modelId="{BA93F15E-A81C-3B43-A91A-B75F8CB27EA8}" type="presParOf" srcId="{C3B38F79-8CD3-5545-BC7C-F692724919D0}" destId="{CEDDF66C-7803-3944-9F8E-0EB9B93CFE54}" srcOrd="6" destOrd="0" presId="urn:microsoft.com/office/officeart/2005/8/layout/radial6"/>
    <dgm:cxn modelId="{CE0ABEEA-9EF4-4448-ADE9-C7B2D05D9E4E}" type="presParOf" srcId="{C3B38F79-8CD3-5545-BC7C-F692724919D0}" destId="{8C9FFDEC-5808-F54A-A283-D527B65B95D6}" srcOrd="7" destOrd="0" presId="urn:microsoft.com/office/officeart/2005/8/layout/radial6"/>
    <dgm:cxn modelId="{01D98715-2948-3944-875C-D66DEFE98E55}" type="presParOf" srcId="{C3B38F79-8CD3-5545-BC7C-F692724919D0}" destId="{3BCC8CDB-7E3B-4849-8277-BD10F9F1554B}" srcOrd="8" destOrd="0" presId="urn:microsoft.com/office/officeart/2005/8/layout/radial6"/>
    <dgm:cxn modelId="{0B1220B4-6A0D-B04D-87EF-EAE655ADB15B}" type="presParOf" srcId="{C3B38F79-8CD3-5545-BC7C-F692724919D0}" destId="{AFDC514A-711A-A14E-9130-7FC8E518ADBD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3CFC32-D1F6-8242-A3F1-B22C770A2F09}" type="doc">
      <dgm:prSet loTypeId="urn:microsoft.com/office/officeart/2005/8/layout/target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9391008-CB87-5E4A-BB84-4C4F7A357FD1}">
      <dgm:prSet custT="1"/>
      <dgm:spPr/>
      <dgm:t>
        <a:bodyPr/>
        <a:lstStyle/>
        <a:p>
          <a:pPr rtl="0"/>
          <a:r>
            <a:rPr lang="en-US" sz="3200" dirty="0"/>
            <a:t>EMC </a:t>
          </a:r>
          <a:r>
            <a:rPr lang="en-US" sz="1200" dirty="0"/>
            <a:t>(16)</a:t>
          </a:r>
          <a:endParaRPr lang="en-US" sz="3700" dirty="0"/>
        </a:p>
      </dgm:t>
    </dgm:pt>
    <dgm:pt modelId="{04EF42A8-255A-9B43-8F35-B38B54400E58}" type="parTrans" cxnId="{D790DD26-1344-0749-BC14-59FE8F5C44E7}">
      <dgm:prSet/>
      <dgm:spPr/>
      <dgm:t>
        <a:bodyPr/>
        <a:lstStyle/>
        <a:p>
          <a:endParaRPr lang="en-US"/>
        </a:p>
      </dgm:t>
    </dgm:pt>
    <dgm:pt modelId="{883B6E65-00E7-A94B-AF1B-D80D2BAFA756}" type="sibTrans" cxnId="{D790DD26-1344-0749-BC14-59FE8F5C44E7}">
      <dgm:prSet/>
      <dgm:spPr/>
      <dgm:t>
        <a:bodyPr/>
        <a:lstStyle/>
        <a:p>
          <a:endParaRPr lang="en-US"/>
        </a:p>
      </dgm:t>
    </dgm:pt>
    <dgm:pt modelId="{4AD48DDB-55D6-4542-AEC3-8D277D8C5E24}">
      <dgm:prSet custT="1"/>
      <dgm:spPr/>
      <dgm:t>
        <a:bodyPr/>
        <a:lstStyle/>
        <a:p>
          <a:pPr rtl="0"/>
          <a:r>
            <a:rPr lang="en-US" sz="3200" dirty="0" err="1"/>
            <a:t>VMWare</a:t>
          </a:r>
          <a:r>
            <a:rPr lang="en-US" sz="3200" dirty="0"/>
            <a:t> </a:t>
          </a:r>
          <a:r>
            <a:rPr lang="en-US" sz="1400" dirty="0"/>
            <a:t>(3)</a:t>
          </a:r>
          <a:endParaRPr lang="en-US" sz="3200" dirty="0"/>
        </a:p>
      </dgm:t>
    </dgm:pt>
    <dgm:pt modelId="{3198E574-EF0E-4345-8A79-9505580F722B}" type="parTrans" cxnId="{9A4E757A-6EDB-944A-BF30-A7891DBEE0C0}">
      <dgm:prSet/>
      <dgm:spPr/>
      <dgm:t>
        <a:bodyPr/>
        <a:lstStyle/>
        <a:p>
          <a:endParaRPr lang="en-US"/>
        </a:p>
      </dgm:t>
    </dgm:pt>
    <dgm:pt modelId="{55D7A7E4-46DA-9246-B919-9821C153DD6B}" type="sibTrans" cxnId="{9A4E757A-6EDB-944A-BF30-A7891DBEE0C0}">
      <dgm:prSet/>
      <dgm:spPr/>
      <dgm:t>
        <a:bodyPr/>
        <a:lstStyle/>
        <a:p>
          <a:endParaRPr lang="en-US"/>
        </a:p>
      </dgm:t>
    </dgm:pt>
    <dgm:pt modelId="{373DD624-C327-B847-BFAB-5327968676C8}">
      <dgm:prSet custT="1"/>
      <dgm:spPr/>
      <dgm:t>
        <a:bodyPr/>
        <a:lstStyle/>
        <a:p>
          <a:pPr rtl="0"/>
          <a:r>
            <a:rPr lang="fr-FR" sz="3200" dirty="0" err="1"/>
            <a:t>SpringSource</a:t>
          </a:r>
          <a:endParaRPr lang="fr-FR" sz="3200" dirty="0"/>
        </a:p>
      </dgm:t>
    </dgm:pt>
    <dgm:pt modelId="{A675C940-9900-A14A-8340-9B49BE7C65F8}" type="parTrans" cxnId="{F4B763FE-5B2C-F747-A6E9-DF04924C2765}">
      <dgm:prSet/>
      <dgm:spPr/>
      <dgm:t>
        <a:bodyPr/>
        <a:lstStyle/>
        <a:p>
          <a:endParaRPr lang="en-US"/>
        </a:p>
      </dgm:t>
    </dgm:pt>
    <dgm:pt modelId="{0F5B4B12-C4AD-3B47-9C20-099CF3A2221C}" type="sibTrans" cxnId="{F4B763FE-5B2C-F747-A6E9-DF04924C2765}">
      <dgm:prSet/>
      <dgm:spPr/>
      <dgm:t>
        <a:bodyPr/>
        <a:lstStyle/>
        <a:p>
          <a:endParaRPr lang="en-US"/>
        </a:p>
      </dgm:t>
    </dgm:pt>
    <dgm:pt modelId="{1858D1C2-3BE2-6443-B79B-D06086A90992}">
      <dgm:prSet custT="1"/>
      <dgm:spPr/>
      <dgm:t>
        <a:bodyPr/>
        <a:lstStyle/>
        <a:p>
          <a:pPr rtl="0"/>
          <a:r>
            <a:rPr lang="fr-FR" sz="3200" dirty="0" err="1"/>
            <a:t>iWay</a:t>
          </a:r>
          <a:r>
            <a:rPr lang="fr-FR" sz="3200" dirty="0"/>
            <a:t> Software</a:t>
          </a:r>
        </a:p>
      </dgm:t>
    </dgm:pt>
    <dgm:pt modelId="{284DDFDC-A2E6-E444-BD3F-EE714A182A19}" type="parTrans" cxnId="{EE105F3F-63DB-6946-8AB3-9A4A5C320A39}">
      <dgm:prSet/>
      <dgm:spPr/>
      <dgm:t>
        <a:bodyPr/>
        <a:lstStyle/>
        <a:p>
          <a:endParaRPr lang="en-US"/>
        </a:p>
      </dgm:t>
    </dgm:pt>
    <dgm:pt modelId="{6D6998B2-AD05-E64F-AEDA-586C874E3078}" type="sibTrans" cxnId="{EE105F3F-63DB-6946-8AB3-9A4A5C320A39}">
      <dgm:prSet/>
      <dgm:spPr/>
      <dgm:t>
        <a:bodyPr/>
        <a:lstStyle/>
        <a:p>
          <a:endParaRPr lang="en-US"/>
        </a:p>
      </dgm:t>
    </dgm:pt>
    <dgm:pt modelId="{424369A9-9DC4-4349-9B60-C0DB34ECCAF4}">
      <dgm:prSet custT="1"/>
      <dgm:spPr/>
      <dgm:t>
        <a:bodyPr/>
        <a:lstStyle/>
        <a:p>
          <a:pPr rtl="0"/>
          <a:r>
            <a:rPr lang="fr-FR" sz="3200" dirty="0"/>
            <a:t>Information </a:t>
          </a:r>
          <a:r>
            <a:rPr lang="fr-FR" sz="3200" dirty="0" err="1"/>
            <a:t>Builders</a:t>
          </a:r>
          <a:endParaRPr lang="fr-FR" sz="3200" dirty="0"/>
        </a:p>
      </dgm:t>
    </dgm:pt>
    <dgm:pt modelId="{070CFB7A-C1D8-C948-ACAC-EA467AB8BBC0}" type="parTrans" cxnId="{02D4C777-B145-CB49-BECD-7C31FB42D271}">
      <dgm:prSet/>
      <dgm:spPr/>
      <dgm:t>
        <a:bodyPr/>
        <a:lstStyle/>
        <a:p>
          <a:endParaRPr lang="en-US"/>
        </a:p>
      </dgm:t>
    </dgm:pt>
    <dgm:pt modelId="{098BD2D4-DF3C-BA44-AFCF-29727AAD1715}" type="sibTrans" cxnId="{02D4C777-B145-CB49-BECD-7C31FB42D271}">
      <dgm:prSet/>
      <dgm:spPr/>
      <dgm:t>
        <a:bodyPr/>
        <a:lstStyle/>
        <a:p>
          <a:endParaRPr lang="en-US"/>
        </a:p>
      </dgm:t>
    </dgm:pt>
    <dgm:pt modelId="{9471F8EA-328F-2742-B2CA-581B2683F52E}" type="pres">
      <dgm:prSet presAssocID="{CC3CFC32-D1F6-8242-A3F1-B22C770A2F09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6DEBB83C-8490-F541-8792-769F53B0BDB5}" type="pres">
      <dgm:prSet presAssocID="{59391008-CB87-5E4A-BB84-4C4F7A357FD1}" presName="circle1" presStyleLbl="node1" presStyleIdx="0" presStyleCnt="5"/>
      <dgm:spPr/>
    </dgm:pt>
    <dgm:pt modelId="{71B46138-1908-3249-8918-EE629420D2CC}" type="pres">
      <dgm:prSet presAssocID="{59391008-CB87-5E4A-BB84-4C4F7A357FD1}" presName="space" presStyleCnt="0"/>
      <dgm:spPr/>
    </dgm:pt>
    <dgm:pt modelId="{507899C8-F819-A24A-91DB-2F5B9084993E}" type="pres">
      <dgm:prSet presAssocID="{59391008-CB87-5E4A-BB84-4C4F7A357FD1}" presName="rect1" presStyleLbl="alignAcc1" presStyleIdx="0" presStyleCnt="5" custLinFactNeighborX="-332"/>
      <dgm:spPr/>
    </dgm:pt>
    <dgm:pt modelId="{2128CDE6-0577-E749-B05B-CD1D0F8FD0C4}" type="pres">
      <dgm:prSet presAssocID="{4AD48DDB-55D6-4542-AEC3-8D277D8C5E24}" presName="vertSpace2" presStyleLbl="node1" presStyleIdx="0" presStyleCnt="5"/>
      <dgm:spPr/>
    </dgm:pt>
    <dgm:pt modelId="{EC943176-8C1E-324B-AEA9-FBD3B43F7BCB}" type="pres">
      <dgm:prSet presAssocID="{4AD48DDB-55D6-4542-AEC3-8D277D8C5E24}" presName="circle2" presStyleLbl="node1" presStyleIdx="1" presStyleCnt="5"/>
      <dgm:spPr/>
    </dgm:pt>
    <dgm:pt modelId="{C4B5D25F-F8B1-EB42-A53E-4E805837B240}" type="pres">
      <dgm:prSet presAssocID="{4AD48DDB-55D6-4542-AEC3-8D277D8C5E24}" presName="rect2" presStyleLbl="alignAcc1" presStyleIdx="1" presStyleCnt="5"/>
      <dgm:spPr/>
    </dgm:pt>
    <dgm:pt modelId="{486FF54F-8B11-0146-BB18-E72A45D3A074}" type="pres">
      <dgm:prSet presAssocID="{373DD624-C327-B847-BFAB-5327968676C8}" presName="vertSpace3" presStyleLbl="node1" presStyleIdx="1" presStyleCnt="5"/>
      <dgm:spPr/>
    </dgm:pt>
    <dgm:pt modelId="{D5E00378-9176-554E-8538-8488AF9CBF9E}" type="pres">
      <dgm:prSet presAssocID="{373DD624-C327-B847-BFAB-5327968676C8}" presName="circle3" presStyleLbl="node1" presStyleIdx="2" presStyleCnt="5"/>
      <dgm:spPr/>
    </dgm:pt>
    <dgm:pt modelId="{2624F93D-C8A5-9746-B4D3-0F483846E123}" type="pres">
      <dgm:prSet presAssocID="{373DD624-C327-B847-BFAB-5327968676C8}" presName="rect3" presStyleLbl="alignAcc1" presStyleIdx="2" presStyleCnt="5"/>
      <dgm:spPr/>
    </dgm:pt>
    <dgm:pt modelId="{22A00C15-4F1C-E245-8576-69D37D885B50}" type="pres">
      <dgm:prSet presAssocID="{1858D1C2-3BE2-6443-B79B-D06086A90992}" presName="vertSpace4" presStyleLbl="node1" presStyleIdx="2" presStyleCnt="5"/>
      <dgm:spPr/>
    </dgm:pt>
    <dgm:pt modelId="{C36A238D-8E2A-784D-8D6A-E9B0CC142B89}" type="pres">
      <dgm:prSet presAssocID="{1858D1C2-3BE2-6443-B79B-D06086A90992}" presName="circle4" presStyleLbl="node1" presStyleIdx="3" presStyleCnt="5"/>
      <dgm:spPr/>
    </dgm:pt>
    <dgm:pt modelId="{20E10DCB-C148-E94D-9E2E-3F914B006616}" type="pres">
      <dgm:prSet presAssocID="{1858D1C2-3BE2-6443-B79B-D06086A90992}" presName="rect4" presStyleLbl="alignAcc1" presStyleIdx="3" presStyleCnt="5"/>
      <dgm:spPr/>
    </dgm:pt>
    <dgm:pt modelId="{FF5680E6-9AE1-DE44-9B13-BBF391E25298}" type="pres">
      <dgm:prSet presAssocID="{424369A9-9DC4-4349-9B60-C0DB34ECCAF4}" presName="vertSpace5" presStyleLbl="node1" presStyleIdx="3" presStyleCnt="5"/>
      <dgm:spPr/>
    </dgm:pt>
    <dgm:pt modelId="{E229D966-30B3-E746-8077-BB32408B0E6A}" type="pres">
      <dgm:prSet presAssocID="{424369A9-9DC4-4349-9B60-C0DB34ECCAF4}" presName="circle5" presStyleLbl="node1" presStyleIdx="4" presStyleCnt="5"/>
      <dgm:spPr/>
    </dgm:pt>
    <dgm:pt modelId="{62CE1EDE-002A-954B-AC30-1B5C649C6035}" type="pres">
      <dgm:prSet presAssocID="{424369A9-9DC4-4349-9B60-C0DB34ECCAF4}" presName="rect5" presStyleLbl="alignAcc1" presStyleIdx="4" presStyleCnt="5"/>
      <dgm:spPr/>
    </dgm:pt>
    <dgm:pt modelId="{629344E4-70DC-C543-8514-096AF273202D}" type="pres">
      <dgm:prSet presAssocID="{59391008-CB87-5E4A-BB84-4C4F7A357FD1}" presName="rect1ParTxNoCh" presStyleLbl="alignAcc1" presStyleIdx="4" presStyleCnt="5">
        <dgm:presLayoutVars>
          <dgm:chMax val="1"/>
          <dgm:bulletEnabled val="1"/>
        </dgm:presLayoutVars>
      </dgm:prSet>
      <dgm:spPr/>
    </dgm:pt>
    <dgm:pt modelId="{0F51E2B9-52C8-B540-829F-AE3192601978}" type="pres">
      <dgm:prSet presAssocID="{4AD48DDB-55D6-4542-AEC3-8D277D8C5E24}" presName="rect2ParTxNoCh" presStyleLbl="alignAcc1" presStyleIdx="4" presStyleCnt="5">
        <dgm:presLayoutVars>
          <dgm:chMax val="1"/>
          <dgm:bulletEnabled val="1"/>
        </dgm:presLayoutVars>
      </dgm:prSet>
      <dgm:spPr/>
    </dgm:pt>
    <dgm:pt modelId="{92351083-6D20-B040-B5FB-E9E4F2E3F537}" type="pres">
      <dgm:prSet presAssocID="{373DD624-C327-B847-BFAB-5327968676C8}" presName="rect3ParTxNoCh" presStyleLbl="alignAcc1" presStyleIdx="4" presStyleCnt="5">
        <dgm:presLayoutVars>
          <dgm:chMax val="1"/>
          <dgm:bulletEnabled val="1"/>
        </dgm:presLayoutVars>
      </dgm:prSet>
      <dgm:spPr/>
    </dgm:pt>
    <dgm:pt modelId="{3727C7EF-1C57-DB44-9D94-F2761AD1934D}" type="pres">
      <dgm:prSet presAssocID="{1858D1C2-3BE2-6443-B79B-D06086A90992}" presName="rect4ParTxNoCh" presStyleLbl="alignAcc1" presStyleIdx="4" presStyleCnt="5">
        <dgm:presLayoutVars>
          <dgm:chMax val="1"/>
          <dgm:bulletEnabled val="1"/>
        </dgm:presLayoutVars>
      </dgm:prSet>
      <dgm:spPr/>
    </dgm:pt>
    <dgm:pt modelId="{C47B5B2B-0012-0F41-8FDD-E654589D91F5}" type="pres">
      <dgm:prSet presAssocID="{424369A9-9DC4-4349-9B60-C0DB34ECCAF4}" presName="rect5ParTxNoCh" presStyleLbl="alignAcc1" presStyleIdx="4" presStyleCnt="5">
        <dgm:presLayoutVars>
          <dgm:chMax val="1"/>
          <dgm:bulletEnabled val="1"/>
        </dgm:presLayoutVars>
      </dgm:prSet>
      <dgm:spPr/>
    </dgm:pt>
  </dgm:ptLst>
  <dgm:cxnLst>
    <dgm:cxn modelId="{96A56600-C4E0-B640-88C0-34FB49CBB489}" type="presOf" srcId="{4AD48DDB-55D6-4542-AEC3-8D277D8C5E24}" destId="{C4B5D25F-F8B1-EB42-A53E-4E805837B240}" srcOrd="0" destOrd="0" presId="urn:microsoft.com/office/officeart/2005/8/layout/target3"/>
    <dgm:cxn modelId="{D0754506-9865-0744-9212-5681A6747B66}" type="presOf" srcId="{1858D1C2-3BE2-6443-B79B-D06086A90992}" destId="{3727C7EF-1C57-DB44-9D94-F2761AD1934D}" srcOrd="1" destOrd="0" presId="urn:microsoft.com/office/officeart/2005/8/layout/target3"/>
    <dgm:cxn modelId="{D790DD26-1344-0749-BC14-59FE8F5C44E7}" srcId="{CC3CFC32-D1F6-8242-A3F1-B22C770A2F09}" destId="{59391008-CB87-5E4A-BB84-4C4F7A357FD1}" srcOrd="0" destOrd="0" parTransId="{04EF42A8-255A-9B43-8F35-B38B54400E58}" sibTransId="{883B6E65-00E7-A94B-AF1B-D80D2BAFA756}"/>
    <dgm:cxn modelId="{B3084632-924C-804A-BE6B-AEB826C29614}" type="presOf" srcId="{59391008-CB87-5E4A-BB84-4C4F7A357FD1}" destId="{629344E4-70DC-C543-8514-096AF273202D}" srcOrd="1" destOrd="0" presId="urn:microsoft.com/office/officeart/2005/8/layout/target3"/>
    <dgm:cxn modelId="{EC52723A-BB39-E141-87A7-A8E1855DF398}" type="presOf" srcId="{424369A9-9DC4-4349-9B60-C0DB34ECCAF4}" destId="{62CE1EDE-002A-954B-AC30-1B5C649C6035}" srcOrd="0" destOrd="0" presId="urn:microsoft.com/office/officeart/2005/8/layout/target3"/>
    <dgm:cxn modelId="{A6EF763B-4015-7C48-8E1A-ACA2B34792F9}" type="presOf" srcId="{1858D1C2-3BE2-6443-B79B-D06086A90992}" destId="{20E10DCB-C148-E94D-9E2E-3F914B006616}" srcOrd="0" destOrd="0" presId="urn:microsoft.com/office/officeart/2005/8/layout/target3"/>
    <dgm:cxn modelId="{DA32373F-2A05-154C-B4F6-0B1953FB340F}" type="presOf" srcId="{4AD48DDB-55D6-4542-AEC3-8D277D8C5E24}" destId="{0F51E2B9-52C8-B540-829F-AE3192601978}" srcOrd="1" destOrd="0" presId="urn:microsoft.com/office/officeart/2005/8/layout/target3"/>
    <dgm:cxn modelId="{EE105F3F-63DB-6946-8AB3-9A4A5C320A39}" srcId="{CC3CFC32-D1F6-8242-A3F1-B22C770A2F09}" destId="{1858D1C2-3BE2-6443-B79B-D06086A90992}" srcOrd="3" destOrd="0" parTransId="{284DDFDC-A2E6-E444-BD3F-EE714A182A19}" sibTransId="{6D6998B2-AD05-E64F-AEDA-586C874E3078}"/>
    <dgm:cxn modelId="{6251C949-F419-D74F-98DE-47D61C41C12C}" type="presOf" srcId="{59391008-CB87-5E4A-BB84-4C4F7A357FD1}" destId="{507899C8-F819-A24A-91DB-2F5B9084993E}" srcOrd="0" destOrd="0" presId="urn:microsoft.com/office/officeart/2005/8/layout/target3"/>
    <dgm:cxn modelId="{21951571-6E5A-6E4C-B772-37E03939FA6E}" type="presOf" srcId="{373DD624-C327-B847-BFAB-5327968676C8}" destId="{2624F93D-C8A5-9746-B4D3-0F483846E123}" srcOrd="0" destOrd="0" presId="urn:microsoft.com/office/officeart/2005/8/layout/target3"/>
    <dgm:cxn modelId="{02D4C777-B145-CB49-BECD-7C31FB42D271}" srcId="{CC3CFC32-D1F6-8242-A3F1-B22C770A2F09}" destId="{424369A9-9DC4-4349-9B60-C0DB34ECCAF4}" srcOrd="4" destOrd="0" parTransId="{070CFB7A-C1D8-C948-ACAC-EA467AB8BBC0}" sibTransId="{098BD2D4-DF3C-BA44-AFCF-29727AAD1715}"/>
    <dgm:cxn modelId="{9A4E757A-6EDB-944A-BF30-A7891DBEE0C0}" srcId="{CC3CFC32-D1F6-8242-A3F1-B22C770A2F09}" destId="{4AD48DDB-55D6-4542-AEC3-8D277D8C5E24}" srcOrd="1" destOrd="0" parTransId="{3198E574-EF0E-4345-8A79-9505580F722B}" sibTransId="{55D7A7E4-46DA-9246-B919-9821C153DD6B}"/>
    <dgm:cxn modelId="{43F12EA3-60F4-884F-AE32-D59C0C51C0AB}" type="presOf" srcId="{CC3CFC32-D1F6-8242-A3F1-B22C770A2F09}" destId="{9471F8EA-328F-2742-B2CA-581B2683F52E}" srcOrd="0" destOrd="0" presId="urn:microsoft.com/office/officeart/2005/8/layout/target3"/>
    <dgm:cxn modelId="{72798EF1-9E6C-9245-8A61-A94573DBCD85}" type="presOf" srcId="{373DD624-C327-B847-BFAB-5327968676C8}" destId="{92351083-6D20-B040-B5FB-E9E4F2E3F537}" srcOrd="1" destOrd="0" presId="urn:microsoft.com/office/officeart/2005/8/layout/target3"/>
    <dgm:cxn modelId="{F4B763FE-5B2C-F747-A6E9-DF04924C2765}" srcId="{CC3CFC32-D1F6-8242-A3F1-B22C770A2F09}" destId="{373DD624-C327-B847-BFAB-5327968676C8}" srcOrd="2" destOrd="0" parTransId="{A675C940-9900-A14A-8340-9B49BE7C65F8}" sibTransId="{0F5B4B12-C4AD-3B47-9C20-099CF3A2221C}"/>
    <dgm:cxn modelId="{575CD7FE-844B-2F4C-A610-558F74D82A6D}" type="presOf" srcId="{424369A9-9DC4-4349-9B60-C0DB34ECCAF4}" destId="{C47B5B2B-0012-0F41-8FDD-E654589D91F5}" srcOrd="1" destOrd="0" presId="urn:microsoft.com/office/officeart/2005/8/layout/target3"/>
    <dgm:cxn modelId="{DB3ED1F0-68B1-8B40-9FBA-32726B95724C}" type="presParOf" srcId="{9471F8EA-328F-2742-B2CA-581B2683F52E}" destId="{6DEBB83C-8490-F541-8792-769F53B0BDB5}" srcOrd="0" destOrd="0" presId="urn:microsoft.com/office/officeart/2005/8/layout/target3"/>
    <dgm:cxn modelId="{9BF8E2CB-B90C-024F-96D4-931D11EA1D9A}" type="presParOf" srcId="{9471F8EA-328F-2742-B2CA-581B2683F52E}" destId="{71B46138-1908-3249-8918-EE629420D2CC}" srcOrd="1" destOrd="0" presId="urn:microsoft.com/office/officeart/2005/8/layout/target3"/>
    <dgm:cxn modelId="{1B287A0D-8B07-964D-9CEE-F27E351136EA}" type="presParOf" srcId="{9471F8EA-328F-2742-B2CA-581B2683F52E}" destId="{507899C8-F819-A24A-91DB-2F5B9084993E}" srcOrd="2" destOrd="0" presId="urn:microsoft.com/office/officeart/2005/8/layout/target3"/>
    <dgm:cxn modelId="{E576BC08-A0F7-0247-9977-AA550BD35EED}" type="presParOf" srcId="{9471F8EA-328F-2742-B2CA-581B2683F52E}" destId="{2128CDE6-0577-E749-B05B-CD1D0F8FD0C4}" srcOrd="3" destOrd="0" presId="urn:microsoft.com/office/officeart/2005/8/layout/target3"/>
    <dgm:cxn modelId="{CBEF8DA6-81B0-A448-A82E-B46ECD15CB6D}" type="presParOf" srcId="{9471F8EA-328F-2742-B2CA-581B2683F52E}" destId="{EC943176-8C1E-324B-AEA9-FBD3B43F7BCB}" srcOrd="4" destOrd="0" presId="urn:microsoft.com/office/officeart/2005/8/layout/target3"/>
    <dgm:cxn modelId="{C127A22B-53E9-DC4C-B766-D4633FC95B59}" type="presParOf" srcId="{9471F8EA-328F-2742-B2CA-581B2683F52E}" destId="{C4B5D25F-F8B1-EB42-A53E-4E805837B240}" srcOrd="5" destOrd="0" presId="urn:microsoft.com/office/officeart/2005/8/layout/target3"/>
    <dgm:cxn modelId="{585A8BAB-B368-2B41-81D2-7B85EAAF150E}" type="presParOf" srcId="{9471F8EA-328F-2742-B2CA-581B2683F52E}" destId="{486FF54F-8B11-0146-BB18-E72A45D3A074}" srcOrd="6" destOrd="0" presId="urn:microsoft.com/office/officeart/2005/8/layout/target3"/>
    <dgm:cxn modelId="{25C2C823-3AFA-9F49-A80F-4B27FD589DE9}" type="presParOf" srcId="{9471F8EA-328F-2742-B2CA-581B2683F52E}" destId="{D5E00378-9176-554E-8538-8488AF9CBF9E}" srcOrd="7" destOrd="0" presId="urn:microsoft.com/office/officeart/2005/8/layout/target3"/>
    <dgm:cxn modelId="{6182F574-193B-674F-841F-5FD41AB2DC87}" type="presParOf" srcId="{9471F8EA-328F-2742-B2CA-581B2683F52E}" destId="{2624F93D-C8A5-9746-B4D3-0F483846E123}" srcOrd="8" destOrd="0" presId="urn:microsoft.com/office/officeart/2005/8/layout/target3"/>
    <dgm:cxn modelId="{74F49B29-E1FE-A447-8F85-F639C7B89136}" type="presParOf" srcId="{9471F8EA-328F-2742-B2CA-581B2683F52E}" destId="{22A00C15-4F1C-E245-8576-69D37D885B50}" srcOrd="9" destOrd="0" presId="urn:microsoft.com/office/officeart/2005/8/layout/target3"/>
    <dgm:cxn modelId="{721D7287-4EC0-B948-81A5-FB05426C77CD}" type="presParOf" srcId="{9471F8EA-328F-2742-B2CA-581B2683F52E}" destId="{C36A238D-8E2A-784D-8D6A-E9B0CC142B89}" srcOrd="10" destOrd="0" presId="urn:microsoft.com/office/officeart/2005/8/layout/target3"/>
    <dgm:cxn modelId="{DD4CA673-6863-AF44-9351-521BCC2F6A30}" type="presParOf" srcId="{9471F8EA-328F-2742-B2CA-581B2683F52E}" destId="{20E10DCB-C148-E94D-9E2E-3F914B006616}" srcOrd="11" destOrd="0" presId="urn:microsoft.com/office/officeart/2005/8/layout/target3"/>
    <dgm:cxn modelId="{A6AF35D8-4A4E-434B-818C-248ACD5D3661}" type="presParOf" srcId="{9471F8EA-328F-2742-B2CA-581B2683F52E}" destId="{FF5680E6-9AE1-DE44-9B13-BBF391E25298}" srcOrd="12" destOrd="0" presId="urn:microsoft.com/office/officeart/2005/8/layout/target3"/>
    <dgm:cxn modelId="{5F63ABE6-3353-9745-9411-D03A79352052}" type="presParOf" srcId="{9471F8EA-328F-2742-B2CA-581B2683F52E}" destId="{E229D966-30B3-E746-8077-BB32408B0E6A}" srcOrd="13" destOrd="0" presId="urn:microsoft.com/office/officeart/2005/8/layout/target3"/>
    <dgm:cxn modelId="{24556FF8-A16E-A547-B033-78F5EFE4FDA2}" type="presParOf" srcId="{9471F8EA-328F-2742-B2CA-581B2683F52E}" destId="{62CE1EDE-002A-954B-AC30-1B5C649C6035}" srcOrd="14" destOrd="0" presId="urn:microsoft.com/office/officeart/2005/8/layout/target3"/>
    <dgm:cxn modelId="{5A2834E6-BD2F-774F-AF66-F3ED4143AB0D}" type="presParOf" srcId="{9471F8EA-328F-2742-B2CA-581B2683F52E}" destId="{629344E4-70DC-C543-8514-096AF273202D}" srcOrd="15" destOrd="0" presId="urn:microsoft.com/office/officeart/2005/8/layout/target3"/>
    <dgm:cxn modelId="{20F2F93B-5AC6-1A42-AED2-B63542B9E7E0}" type="presParOf" srcId="{9471F8EA-328F-2742-B2CA-581B2683F52E}" destId="{0F51E2B9-52C8-B540-829F-AE3192601978}" srcOrd="16" destOrd="0" presId="urn:microsoft.com/office/officeart/2005/8/layout/target3"/>
    <dgm:cxn modelId="{FBDDE177-AD8B-BC4A-977E-B9C7A8EF2CD7}" type="presParOf" srcId="{9471F8EA-328F-2742-B2CA-581B2683F52E}" destId="{92351083-6D20-B040-B5FB-E9E4F2E3F537}" srcOrd="17" destOrd="0" presId="urn:microsoft.com/office/officeart/2005/8/layout/target3"/>
    <dgm:cxn modelId="{9FDE2C5E-97AC-7840-A500-1571CAAB69B1}" type="presParOf" srcId="{9471F8EA-328F-2742-B2CA-581B2683F52E}" destId="{3727C7EF-1C57-DB44-9D94-F2761AD1934D}" srcOrd="18" destOrd="0" presId="urn:microsoft.com/office/officeart/2005/8/layout/target3"/>
    <dgm:cxn modelId="{FBD71504-4C33-294F-9A9A-836B2749CB0B}" type="presParOf" srcId="{9471F8EA-328F-2742-B2CA-581B2683F52E}" destId="{C47B5B2B-0012-0F41-8FDD-E654589D91F5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DC514A-711A-A14E-9130-7FC8E518ADBD}">
      <dsp:nvSpPr>
        <dsp:cNvPr id="0" name=""/>
        <dsp:cNvSpPr/>
      </dsp:nvSpPr>
      <dsp:spPr>
        <a:xfrm>
          <a:off x="2231953" y="640522"/>
          <a:ext cx="4280529" cy="4280529"/>
        </a:xfrm>
        <a:prstGeom prst="blockArc">
          <a:avLst>
            <a:gd name="adj1" fmla="val 9000000"/>
            <a:gd name="adj2" fmla="val 16200000"/>
            <a:gd name="adj3" fmla="val 4635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DDF66C-7803-3944-9F8E-0EB9B93CFE54}">
      <dsp:nvSpPr>
        <dsp:cNvPr id="0" name=""/>
        <dsp:cNvSpPr/>
      </dsp:nvSpPr>
      <dsp:spPr>
        <a:xfrm>
          <a:off x="2231953" y="640522"/>
          <a:ext cx="4280529" cy="4280529"/>
        </a:xfrm>
        <a:prstGeom prst="blockArc">
          <a:avLst>
            <a:gd name="adj1" fmla="val 1800000"/>
            <a:gd name="adj2" fmla="val 9000000"/>
            <a:gd name="adj3" fmla="val 4635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9D79AF0-1F6E-4E48-86A6-796CE04A6689}">
      <dsp:nvSpPr>
        <dsp:cNvPr id="0" name=""/>
        <dsp:cNvSpPr/>
      </dsp:nvSpPr>
      <dsp:spPr>
        <a:xfrm>
          <a:off x="2231953" y="640522"/>
          <a:ext cx="4280529" cy="4280529"/>
        </a:xfrm>
        <a:prstGeom prst="blockArc">
          <a:avLst>
            <a:gd name="adj1" fmla="val 16200000"/>
            <a:gd name="adj2" fmla="val 1800000"/>
            <a:gd name="adj3" fmla="val 4635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28CC315-212C-E94F-81DC-C6B0A04DA915}">
      <dsp:nvSpPr>
        <dsp:cNvPr id="0" name=""/>
        <dsp:cNvSpPr/>
      </dsp:nvSpPr>
      <dsp:spPr>
        <a:xfrm>
          <a:off x="3388041" y="1796610"/>
          <a:ext cx="1968352" cy="196835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800" kern="1200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a:rPr>
            <a:t>Who am I?</a:t>
          </a:r>
        </a:p>
      </dsp:txBody>
      <dsp:txXfrm>
        <a:off x="3676299" y="2084868"/>
        <a:ext cx="1391836" cy="1391836"/>
      </dsp:txXfrm>
    </dsp:sp>
    <dsp:sp modelId="{C8877407-E91E-6242-969B-6F04C32A7531}">
      <dsp:nvSpPr>
        <dsp:cNvPr id="0" name=""/>
        <dsp:cNvSpPr/>
      </dsp:nvSpPr>
      <dsp:spPr>
        <a:xfrm>
          <a:off x="3683294" y="1201"/>
          <a:ext cx="1377846" cy="137784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Social</a:t>
          </a:r>
        </a:p>
      </dsp:txBody>
      <dsp:txXfrm>
        <a:off x="3885075" y="202982"/>
        <a:ext cx="974284" cy="974284"/>
      </dsp:txXfrm>
    </dsp:sp>
    <dsp:sp modelId="{FCF6A220-689A-E24C-91E7-B95EBA8393E6}">
      <dsp:nvSpPr>
        <dsp:cNvPr id="0" name=""/>
        <dsp:cNvSpPr/>
      </dsp:nvSpPr>
      <dsp:spPr>
        <a:xfrm>
          <a:off x="5493861" y="3137194"/>
          <a:ext cx="1377846" cy="137784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Business</a:t>
          </a:r>
        </a:p>
      </dsp:txBody>
      <dsp:txXfrm>
        <a:off x="5695642" y="3338975"/>
        <a:ext cx="974284" cy="974284"/>
      </dsp:txXfrm>
    </dsp:sp>
    <dsp:sp modelId="{8C9FFDEC-5808-F54A-A283-D527B65B95D6}">
      <dsp:nvSpPr>
        <dsp:cNvPr id="0" name=""/>
        <dsp:cNvSpPr/>
      </dsp:nvSpPr>
      <dsp:spPr>
        <a:xfrm>
          <a:off x="1872728" y="3137194"/>
          <a:ext cx="1377846" cy="137784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 err="1"/>
            <a:t>Corporate</a:t>
          </a:r>
          <a:endParaRPr lang="da-DK" sz="1600" kern="1200" dirty="0"/>
        </a:p>
      </dsp:txBody>
      <dsp:txXfrm>
        <a:off x="2074509" y="3338975"/>
        <a:ext cx="974284" cy="9742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EBB83C-8490-F541-8792-769F53B0BDB5}">
      <dsp:nvSpPr>
        <dsp:cNvPr id="0" name=""/>
        <dsp:cNvSpPr/>
      </dsp:nvSpPr>
      <dsp:spPr>
        <a:xfrm>
          <a:off x="0" y="0"/>
          <a:ext cx="5102225" cy="510222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07899C8-F819-A24A-91DB-2F5B9084993E}">
      <dsp:nvSpPr>
        <dsp:cNvPr id="0" name=""/>
        <dsp:cNvSpPr/>
      </dsp:nvSpPr>
      <dsp:spPr>
        <a:xfrm>
          <a:off x="2530230" y="0"/>
          <a:ext cx="6289675" cy="51022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EMC </a:t>
          </a:r>
          <a:r>
            <a:rPr lang="en-US" sz="1200" kern="1200" dirty="0"/>
            <a:t>(16)</a:t>
          </a:r>
          <a:endParaRPr lang="en-US" sz="3700" kern="1200" dirty="0"/>
        </a:p>
      </dsp:txBody>
      <dsp:txXfrm>
        <a:off x="2530230" y="0"/>
        <a:ext cx="6289675" cy="816355"/>
      </dsp:txXfrm>
    </dsp:sp>
    <dsp:sp modelId="{EC943176-8C1E-324B-AEA9-FBD3B43F7BCB}">
      <dsp:nvSpPr>
        <dsp:cNvPr id="0" name=""/>
        <dsp:cNvSpPr/>
      </dsp:nvSpPr>
      <dsp:spPr>
        <a:xfrm>
          <a:off x="535733" y="816355"/>
          <a:ext cx="4030757" cy="403075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B5D25F-F8B1-EB42-A53E-4E805837B240}">
      <dsp:nvSpPr>
        <dsp:cNvPr id="0" name=""/>
        <dsp:cNvSpPr/>
      </dsp:nvSpPr>
      <dsp:spPr>
        <a:xfrm>
          <a:off x="2551112" y="816355"/>
          <a:ext cx="6289675" cy="40307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VMWare</a:t>
          </a:r>
          <a:r>
            <a:rPr lang="en-US" sz="3200" kern="1200" dirty="0"/>
            <a:t> </a:t>
          </a:r>
          <a:r>
            <a:rPr lang="en-US" sz="1400" kern="1200" dirty="0"/>
            <a:t>(3)</a:t>
          </a:r>
          <a:endParaRPr lang="en-US" sz="3200" kern="1200" dirty="0"/>
        </a:p>
      </dsp:txBody>
      <dsp:txXfrm>
        <a:off x="2551112" y="816355"/>
        <a:ext cx="6289675" cy="816355"/>
      </dsp:txXfrm>
    </dsp:sp>
    <dsp:sp modelId="{D5E00378-9176-554E-8538-8488AF9CBF9E}">
      <dsp:nvSpPr>
        <dsp:cNvPr id="0" name=""/>
        <dsp:cNvSpPr/>
      </dsp:nvSpPr>
      <dsp:spPr>
        <a:xfrm>
          <a:off x="1071467" y="1632711"/>
          <a:ext cx="2959290" cy="295929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624F93D-C8A5-9746-B4D3-0F483846E123}">
      <dsp:nvSpPr>
        <dsp:cNvPr id="0" name=""/>
        <dsp:cNvSpPr/>
      </dsp:nvSpPr>
      <dsp:spPr>
        <a:xfrm>
          <a:off x="2551112" y="1632711"/>
          <a:ext cx="6289675" cy="295929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 dirty="0" err="1"/>
            <a:t>SpringSource</a:t>
          </a:r>
          <a:endParaRPr lang="fr-FR" sz="3200" kern="1200" dirty="0"/>
        </a:p>
      </dsp:txBody>
      <dsp:txXfrm>
        <a:off x="2551112" y="1632711"/>
        <a:ext cx="6289675" cy="816356"/>
      </dsp:txXfrm>
    </dsp:sp>
    <dsp:sp modelId="{C36A238D-8E2A-784D-8D6A-E9B0CC142B89}">
      <dsp:nvSpPr>
        <dsp:cNvPr id="0" name=""/>
        <dsp:cNvSpPr/>
      </dsp:nvSpPr>
      <dsp:spPr>
        <a:xfrm>
          <a:off x="1607200" y="2449067"/>
          <a:ext cx="1887823" cy="188782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E10DCB-C148-E94D-9E2E-3F914B006616}">
      <dsp:nvSpPr>
        <dsp:cNvPr id="0" name=""/>
        <dsp:cNvSpPr/>
      </dsp:nvSpPr>
      <dsp:spPr>
        <a:xfrm>
          <a:off x="2551112" y="2449067"/>
          <a:ext cx="6289675" cy="188782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 dirty="0" err="1"/>
            <a:t>iWay</a:t>
          </a:r>
          <a:r>
            <a:rPr lang="fr-FR" sz="3200" kern="1200" dirty="0"/>
            <a:t> Software</a:t>
          </a:r>
        </a:p>
      </dsp:txBody>
      <dsp:txXfrm>
        <a:off x="2551112" y="2449067"/>
        <a:ext cx="6289675" cy="816355"/>
      </dsp:txXfrm>
    </dsp:sp>
    <dsp:sp modelId="{E229D966-30B3-E746-8077-BB32408B0E6A}">
      <dsp:nvSpPr>
        <dsp:cNvPr id="0" name=""/>
        <dsp:cNvSpPr/>
      </dsp:nvSpPr>
      <dsp:spPr>
        <a:xfrm>
          <a:off x="2142934" y="3265423"/>
          <a:ext cx="816356" cy="816356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2CE1EDE-002A-954B-AC30-1B5C649C6035}">
      <dsp:nvSpPr>
        <dsp:cNvPr id="0" name=""/>
        <dsp:cNvSpPr/>
      </dsp:nvSpPr>
      <dsp:spPr>
        <a:xfrm>
          <a:off x="2551112" y="3265423"/>
          <a:ext cx="6289675" cy="81635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200" kern="1200" dirty="0"/>
            <a:t>Information </a:t>
          </a:r>
          <a:r>
            <a:rPr lang="fr-FR" sz="3200" kern="1200" dirty="0" err="1"/>
            <a:t>Builders</a:t>
          </a:r>
          <a:endParaRPr lang="fr-FR" sz="3200" kern="1200" dirty="0"/>
        </a:p>
      </dsp:txBody>
      <dsp:txXfrm>
        <a:off x="2551112" y="3265423"/>
        <a:ext cx="6289675" cy="816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>
            <a:extLst>
              <a:ext uri="{FF2B5EF4-FFF2-40B4-BE49-F238E27FC236}">
                <a16:creationId xmlns:a16="http://schemas.microsoft.com/office/drawing/2014/main" id="{991FCB10-6CAD-D130-F0F7-5562F4902C5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21025" cy="4762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>
            <a:lvl1pPr algn="l" defTabSz="955675" eaLnBrk="0" hangingPunct="0">
              <a:buClrTx/>
              <a:buSzTx/>
              <a:buFontTx/>
              <a:buNone/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1027">
            <a:extLst>
              <a:ext uri="{FF2B5EF4-FFF2-40B4-BE49-F238E27FC236}">
                <a16:creationId xmlns:a16="http://schemas.microsoft.com/office/drawing/2014/main" id="{F6140858-3728-1760-122D-FF547C30391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79875" y="0"/>
            <a:ext cx="3121025" cy="4762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>
            <a:lvl1pPr algn="r" defTabSz="955675" eaLnBrk="0" hangingPunct="0">
              <a:buClrTx/>
              <a:buSzTx/>
              <a:buFontTx/>
              <a:buNone/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1028">
            <a:extLst>
              <a:ext uri="{FF2B5EF4-FFF2-40B4-BE49-F238E27FC236}">
                <a16:creationId xmlns:a16="http://schemas.microsoft.com/office/drawing/2014/main" id="{69700101-D322-B113-BE48-352ECEC7CC2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36050"/>
            <a:ext cx="3121025" cy="4762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l" defTabSz="955675" eaLnBrk="0" hangingPunct="0">
              <a:buClrTx/>
              <a:buSzTx/>
              <a:buFontTx/>
              <a:buNone/>
              <a:defRPr kumimoji="1" sz="8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Copyright 2007, Information Builders</a:t>
            </a:r>
          </a:p>
        </p:txBody>
      </p:sp>
      <p:sp>
        <p:nvSpPr>
          <p:cNvPr id="17413" name="Rectangle 1029">
            <a:extLst>
              <a:ext uri="{FF2B5EF4-FFF2-40B4-BE49-F238E27FC236}">
                <a16:creationId xmlns:a16="http://schemas.microsoft.com/office/drawing/2014/main" id="{24462509-AE62-1D95-524D-F01EF22D645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79875" y="9036050"/>
            <a:ext cx="3121025" cy="4762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fld id="{26EB1282-2946-44A6-B3F0-10A0F1140C82}" type="slidenum">
              <a:rPr lang="en-US" altLang="es-ES"/>
              <a:pPr/>
              <a:t>‹#›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9CC4C46-45D4-3279-C514-7A0C8372632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21025" cy="4762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>
            <a:lvl1pPr algn="l" defTabSz="955675" eaLnBrk="0" hangingPunct="0">
              <a:buClrTx/>
              <a:buSzTx/>
              <a:buFontTx/>
              <a:buNone/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6FAF827-F190-2312-F250-DFA04D54BFE9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774700" y="579438"/>
            <a:ext cx="5654675" cy="4241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B124622-264C-FAEA-7CD9-14E6B789AA2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81050" y="4908550"/>
            <a:ext cx="5638800" cy="3890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38203857-8C6B-B324-6D88-8449C037D48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79875" y="0"/>
            <a:ext cx="3121025" cy="4762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>
            <a:lvl1pPr algn="r" defTabSz="955675" eaLnBrk="0" hangingPunct="0">
              <a:buClrTx/>
              <a:buSzTx/>
              <a:buFontTx/>
              <a:buNone/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316E31AA-D099-3CA3-CDEB-5944DD90242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036050"/>
            <a:ext cx="3121025" cy="4762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l" defTabSz="955675" eaLnBrk="0" hangingPunct="0">
              <a:buClrTx/>
              <a:buSzTx/>
              <a:buFontTx/>
              <a:buNone/>
              <a:defRPr sz="13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0BC7163D-0C42-2278-4D5D-07ED89170E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79875" y="9036050"/>
            <a:ext cx="3121025" cy="4762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 eaLnBrk="0" hangingPunct="0">
              <a:defRPr sz="1300"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fld id="{FA9C688A-AC2A-4BA9-B3CB-ADF51775DC65}" type="slidenum">
              <a:rPr lang="en-US" altLang="es-ES"/>
              <a:pPr/>
              <a:t>‹#›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Times New Roman" pitchFamily="18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Times New Roman" pitchFamily="18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Times New Roman" pitchFamily="18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Times New Roman" pitchFamily="18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000" kern="1200">
        <a:solidFill>
          <a:schemeClr val="tx1"/>
        </a:solidFill>
        <a:latin typeface="Times New Roman" pitchFamily="18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>
            <a:extLst>
              <a:ext uri="{FF2B5EF4-FFF2-40B4-BE49-F238E27FC236}">
                <a16:creationId xmlns:a16="http://schemas.microsoft.com/office/drawing/2014/main" id="{409B7FC7-3C70-8E3D-C092-ED952427B5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D965170-55BC-46DF-B2C8-DE0012A172FA}" type="slidenum">
              <a:rPr lang="en-US" altLang="es-ES" sz="1300">
                <a:latin typeface="Times New Roman" panose="02020603050405020304" pitchFamily="18" charset="0"/>
              </a:rPr>
              <a:pPr/>
              <a:t>1</a:t>
            </a:fld>
            <a:endParaRPr lang="en-US" altLang="es-ES" sz="1300">
              <a:latin typeface="Times New Roman" panose="02020603050405020304" pitchFamily="18" charset="0"/>
            </a:endParaRP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98E7E674-FCD9-56B5-EB20-5E06F8BE1F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E4016497-1BEC-2A61-956C-6A4360D157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s-ES" altLang="es-E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>
            <a:extLst>
              <a:ext uri="{FF2B5EF4-FFF2-40B4-BE49-F238E27FC236}">
                <a16:creationId xmlns:a16="http://schemas.microsoft.com/office/drawing/2014/main" id="{439F976E-12AB-9F67-3D82-F77D7B1DA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7106" name="Notes Placeholder 2">
            <a:extLst>
              <a:ext uri="{FF2B5EF4-FFF2-40B4-BE49-F238E27FC236}">
                <a16:creationId xmlns:a16="http://schemas.microsoft.com/office/drawing/2014/main" id="{1E2306D9-C550-CE69-D235-0605910380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tr-TR" altLang="es-ES">
                <a:ea typeface="ＭＳ Ｐゴシック" panose="020B0600070205080204" pitchFamily="34" charset="-128"/>
              </a:rPr>
              <a:t>http://agilemanifesto.org/principles.html</a:t>
            </a:r>
            <a:endParaRPr lang="en-US" altLang="es-ES">
              <a:ea typeface="ＭＳ Ｐゴシック" panose="020B0600070205080204" pitchFamily="34" charset="-128"/>
            </a:endParaRPr>
          </a:p>
        </p:txBody>
      </p:sp>
      <p:sp>
        <p:nvSpPr>
          <p:cNvPr id="47107" name="Slide Number Placeholder 3">
            <a:extLst>
              <a:ext uri="{FF2B5EF4-FFF2-40B4-BE49-F238E27FC236}">
                <a16:creationId xmlns:a16="http://schemas.microsoft.com/office/drawing/2014/main" id="{E96B8C3F-261F-34FB-E903-FB51C8C660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FC790D0-30E1-4728-8A8D-087DCF47CF62}" type="slidenum">
              <a:rPr lang="en-US" altLang="es-ES" sz="1300">
                <a:latin typeface="Times New Roman" panose="02020603050405020304" pitchFamily="18" charset="0"/>
              </a:rPr>
              <a:pPr/>
              <a:t>2</a:t>
            </a:fld>
            <a:endParaRPr lang="en-US" altLang="es-ES" sz="13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>
            <a:extLst>
              <a:ext uri="{FF2B5EF4-FFF2-40B4-BE49-F238E27FC236}">
                <a16:creationId xmlns:a16="http://schemas.microsoft.com/office/drawing/2014/main" id="{3D081739-300A-2F07-95FD-ED4C77E58A8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0" name="Notes Placeholder 2">
            <a:extLst>
              <a:ext uri="{FF2B5EF4-FFF2-40B4-BE49-F238E27FC236}">
                <a16:creationId xmlns:a16="http://schemas.microsoft.com/office/drawing/2014/main" id="{3F203E8B-3EA5-81E1-C631-7BD868FDF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es-ES">
                <a:ea typeface="ＭＳ Ｐゴシック" panose="020B0600070205080204" pitchFamily="34" charset="-128"/>
              </a:rPr>
              <a:t>Our highest priority is to satisfy the customer through early and continuous delivery of valuable software.</a:t>
            </a:r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4F771960-49E9-32DB-EB08-486BD60D06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431C885-D621-499B-BA28-E3CC9AFC0B94}" type="slidenum">
              <a:rPr lang="en-US" altLang="es-ES" sz="1300">
                <a:latin typeface="Times New Roman" panose="02020603050405020304" pitchFamily="18" charset="0"/>
              </a:rPr>
              <a:pPr/>
              <a:t>3</a:t>
            </a:fld>
            <a:endParaRPr lang="en-US" altLang="es-ES" sz="13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>
            <a:extLst>
              <a:ext uri="{FF2B5EF4-FFF2-40B4-BE49-F238E27FC236}">
                <a16:creationId xmlns:a16="http://schemas.microsoft.com/office/drawing/2014/main" id="{4B575688-253F-DCA2-56A6-474EA776FC5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8" name="Notes Placeholder 2">
            <a:extLst>
              <a:ext uri="{FF2B5EF4-FFF2-40B4-BE49-F238E27FC236}">
                <a16:creationId xmlns:a16="http://schemas.microsoft.com/office/drawing/2014/main" id="{7DD26AC3-3336-35E9-A6B6-A6F09926F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s-ES" altLang="es-ES">
              <a:ea typeface="ＭＳ Ｐゴシック" panose="020B0600070205080204" pitchFamily="34" charset="-128"/>
            </a:endParaRPr>
          </a:p>
        </p:txBody>
      </p:sp>
      <p:sp>
        <p:nvSpPr>
          <p:cNvPr id="34819" name="Slide Number Placeholder 3">
            <a:extLst>
              <a:ext uri="{FF2B5EF4-FFF2-40B4-BE49-F238E27FC236}">
                <a16:creationId xmlns:a16="http://schemas.microsoft.com/office/drawing/2014/main" id="{F3DAA3F3-51EA-E258-6AC0-05D854D265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31F991A-BE32-4267-82F1-9AC36C2267F0}" type="slidenum">
              <a:rPr lang="en-US" altLang="es-ES" sz="1300">
                <a:latin typeface="Times New Roman" panose="02020603050405020304" pitchFamily="18" charset="0"/>
              </a:rPr>
              <a:pPr/>
              <a:t>4</a:t>
            </a:fld>
            <a:endParaRPr lang="en-US" altLang="es-ES" sz="13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Image Placeholder 1">
            <a:extLst>
              <a:ext uri="{FF2B5EF4-FFF2-40B4-BE49-F238E27FC236}">
                <a16:creationId xmlns:a16="http://schemas.microsoft.com/office/drawing/2014/main" id="{416B89C0-84BE-302A-FFBD-CB2ACBAEDE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6" name="Notes Placeholder 2">
            <a:extLst>
              <a:ext uri="{FF2B5EF4-FFF2-40B4-BE49-F238E27FC236}">
                <a16:creationId xmlns:a16="http://schemas.microsoft.com/office/drawing/2014/main" id="{A7C720DE-794E-A598-2C57-8DFD18ABC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s-ES" altLang="es-ES">
              <a:ea typeface="ＭＳ Ｐゴシック" panose="020B0600070205080204" pitchFamily="34" charset="-128"/>
            </a:endParaRPr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A685F7A6-BFE1-C614-6FB5-46A41A7EA1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9F5CF15-E43C-4CA8-A126-FB5359610004}" type="slidenum">
              <a:rPr lang="en-US" altLang="es-ES" sz="1300">
                <a:latin typeface="Times New Roman" panose="02020603050405020304" pitchFamily="18" charset="0"/>
              </a:rPr>
              <a:pPr/>
              <a:t>5</a:t>
            </a:fld>
            <a:endParaRPr lang="en-US" altLang="es-ES" sz="13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Image Placeholder 1">
            <a:extLst>
              <a:ext uri="{FF2B5EF4-FFF2-40B4-BE49-F238E27FC236}">
                <a16:creationId xmlns:a16="http://schemas.microsoft.com/office/drawing/2014/main" id="{7A788D43-B0DF-A3B1-592D-1976D99BDAC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4" name="Notes Placeholder 2">
            <a:extLst>
              <a:ext uri="{FF2B5EF4-FFF2-40B4-BE49-F238E27FC236}">
                <a16:creationId xmlns:a16="http://schemas.microsoft.com/office/drawing/2014/main" id="{A500EACA-3C63-B2CB-9A06-A72A843B6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s-ES" altLang="es-ES">
              <a:ea typeface="ＭＳ Ｐゴシック" panose="020B0600070205080204" pitchFamily="34" charset="-128"/>
            </a:endParaRPr>
          </a:p>
        </p:txBody>
      </p:sp>
      <p:sp>
        <p:nvSpPr>
          <p:cNvPr id="38915" name="Slide Number Placeholder 3">
            <a:extLst>
              <a:ext uri="{FF2B5EF4-FFF2-40B4-BE49-F238E27FC236}">
                <a16:creationId xmlns:a16="http://schemas.microsoft.com/office/drawing/2014/main" id="{C4ED2CFB-89CE-D64F-03C6-A206897F9C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C66086C-6432-4891-8495-C43D75EFA14D}" type="slidenum">
              <a:rPr lang="en-US" altLang="es-ES" sz="1300">
                <a:latin typeface="Times New Roman" panose="02020603050405020304" pitchFamily="18" charset="0"/>
              </a:rPr>
              <a:pPr/>
              <a:t>6</a:t>
            </a:fld>
            <a:endParaRPr lang="en-US" altLang="es-ES" sz="13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>
            <a:extLst>
              <a:ext uri="{FF2B5EF4-FFF2-40B4-BE49-F238E27FC236}">
                <a16:creationId xmlns:a16="http://schemas.microsoft.com/office/drawing/2014/main" id="{6247CD53-7F45-F324-F89E-C0DE89B8762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2" name="Notes Placeholder 2">
            <a:extLst>
              <a:ext uri="{FF2B5EF4-FFF2-40B4-BE49-F238E27FC236}">
                <a16:creationId xmlns:a16="http://schemas.microsoft.com/office/drawing/2014/main" id="{6EBC2300-88AF-B501-76AD-D3016B88E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es-ES" altLang="es-ES">
              <a:ea typeface="ＭＳ Ｐゴシック" panose="020B0600070205080204" pitchFamily="34" charset="-128"/>
            </a:endParaRPr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06972B6E-ED66-62A6-CF57-1416422777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7F890EC-1146-4F03-95DA-6ECC2ABC071D}" type="slidenum">
              <a:rPr lang="en-US" altLang="es-ES" sz="1300">
                <a:latin typeface="Times New Roman" panose="02020603050405020304" pitchFamily="18" charset="0"/>
              </a:rPr>
              <a:pPr/>
              <a:t>7</a:t>
            </a:fld>
            <a:endParaRPr lang="en-US" altLang="es-ES" sz="13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>
            <a:extLst>
              <a:ext uri="{FF2B5EF4-FFF2-40B4-BE49-F238E27FC236}">
                <a16:creationId xmlns:a16="http://schemas.microsoft.com/office/drawing/2014/main" id="{744E938B-C285-3C7B-5E06-F70425F1A0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48130" name="Notes Placeholder 2">
            <a:extLst>
              <a:ext uri="{FF2B5EF4-FFF2-40B4-BE49-F238E27FC236}">
                <a16:creationId xmlns:a16="http://schemas.microsoft.com/office/drawing/2014/main" id="{0BDD0E3F-B4F6-DA98-F72E-E8D6B3B3A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es-ES">
                <a:latin typeface="Arial" panose="020B0604020202020204" pitchFamily="34" charset="0"/>
                <a:ea typeface="ＭＳ Ｐゴシック" panose="020B0600070205080204" pitchFamily="34" charset="-128"/>
              </a:rPr>
              <a:t>What is Data Science? </a:t>
            </a:r>
            <a:br>
              <a:rPr lang="en-US" altLang="es-ES"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br>
              <a:rPr lang="en-US" altLang="es-ES"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r>
              <a:rPr lang="en-US" altLang="es-ES">
                <a:latin typeface="Arial" panose="020B0604020202020204" pitchFamily="34" charset="0"/>
                <a:ea typeface="ＭＳ Ｐゴシック" panose="020B0600070205080204" pitchFamily="34" charset="-128"/>
              </a:rPr>
              <a:t>The ability to take data -- to be able to understand it, to process it, to extract value from it, to visualize it, to communicate it</a:t>
            </a:r>
          </a:p>
          <a:p>
            <a:endParaRPr lang="en-US" altLang="es-E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r>
              <a:rPr lang="en-US" altLang="es-ES">
                <a:latin typeface="Arial" panose="020B0604020202020204" pitchFamily="34" charset="0"/>
                <a:ea typeface="ＭＳ Ｐゴシック" panose="020B0600070205080204" pitchFamily="34" charset="-128"/>
              </a:rPr>
              <a:t>Data scientist investigates, analyzes, reduces and reports</a:t>
            </a:r>
            <a:br>
              <a:rPr lang="en-US" altLang="es-ES"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endParaRPr lang="en-US" altLang="es-E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r>
              <a:rPr lang="en-US" altLang="es-ES">
                <a:latin typeface="Arial" panose="020B0604020202020204" pitchFamily="34" charset="0"/>
                <a:ea typeface="ＭＳ Ｐゴシック" panose="020B0600070205080204" pitchFamily="34" charset="-128"/>
              </a:rPr>
              <a:t>Problem space defined by following events and </a:t>
            </a:r>
            <a:br>
              <a:rPr lang="en-US" altLang="es-ES"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r>
              <a:rPr lang="en-US" altLang="es-ES">
                <a:latin typeface="Arial" panose="020B0604020202020204" pitchFamily="34" charset="0"/>
                <a:ea typeface="ＭＳ Ｐゴシック" panose="020B0600070205080204" pitchFamily="34" charset="-128"/>
              </a:rPr>
              <a:t>Discovering patterns based on event properties</a:t>
            </a:r>
            <a:br>
              <a:rPr lang="en-US" altLang="es-ES"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endParaRPr lang="en-US" altLang="es-E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r>
              <a:rPr lang="en-US" altLang="es-ES">
                <a:latin typeface="Arial" panose="020B0604020202020204" pitchFamily="34" charset="0"/>
                <a:ea typeface="ＭＳ Ｐゴシック" panose="020B0600070205080204" pitchFamily="34" charset="-128"/>
              </a:rPr>
              <a:t>Enables the creation of data products</a:t>
            </a:r>
          </a:p>
          <a:p>
            <a:endParaRPr lang="en-US" altLang="es-ES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r>
              <a:rPr lang="en-US" altLang="es-ES">
                <a:latin typeface="Arial" panose="020B0604020202020204" pitchFamily="34" charset="0"/>
                <a:ea typeface="ＭＳ Ｐゴシック" panose="020B0600070205080204" pitchFamily="34" charset="-128"/>
              </a:rPr>
              <a:t>http://radar.oreilly.com/2010/06/what-is-data-science.html</a:t>
            </a:r>
          </a:p>
        </p:txBody>
      </p:sp>
      <p:sp>
        <p:nvSpPr>
          <p:cNvPr id="48131" name="Slide Number Placeholder 3">
            <a:extLst>
              <a:ext uri="{FF2B5EF4-FFF2-40B4-BE49-F238E27FC236}">
                <a16:creationId xmlns:a16="http://schemas.microsoft.com/office/drawing/2014/main" id="{5F8B0C46-84E3-7B97-BBD6-038DA6C1AE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567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97A73B8-3020-4837-B072-A93CD0BDCFB8}" type="slidenum">
              <a:rPr lang="en-US" altLang="es-ES" sz="1300">
                <a:latin typeface="Times New Roman" panose="02020603050405020304" pitchFamily="18" charset="0"/>
              </a:rPr>
              <a:pPr/>
              <a:t>8</a:t>
            </a:fld>
            <a:endParaRPr lang="en-US" altLang="es-ES" sz="13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071">
            <a:extLst>
              <a:ext uri="{FF2B5EF4-FFF2-40B4-BE49-F238E27FC236}">
                <a16:creationId xmlns:a16="http://schemas.microsoft.com/office/drawing/2014/main" id="{F8F639C8-0800-C2DA-299B-CB09C1EA6D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76238" y="1916113"/>
            <a:ext cx="3919538" cy="3846512"/>
          </a:xfrm>
          <a:prstGeom prst="ellipse">
            <a:avLst/>
          </a:prstGeom>
          <a:gradFill rotWithShape="1">
            <a:gsLst>
              <a:gs pos="0">
                <a:srgbClr val="CDCFD1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0" rIns="92075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endParaRPr lang="es-ES" altLang="es-ES"/>
          </a:p>
        </p:txBody>
      </p:sp>
      <p:sp>
        <p:nvSpPr>
          <p:cNvPr id="3" name="Rectangle 1072">
            <a:extLst>
              <a:ext uri="{FF2B5EF4-FFF2-40B4-BE49-F238E27FC236}">
                <a16:creationId xmlns:a16="http://schemas.microsoft.com/office/drawing/2014/main" id="{564A241F-0BEE-8B46-1102-C097A2D9C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951663" cy="26273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0" rIns="92075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endParaRPr lang="es-ES" altLang="es-ES"/>
          </a:p>
        </p:txBody>
      </p:sp>
      <p:sp>
        <p:nvSpPr>
          <p:cNvPr id="4" name="Line 1053">
            <a:extLst>
              <a:ext uri="{FF2B5EF4-FFF2-40B4-BE49-F238E27FC236}">
                <a16:creationId xmlns:a16="http://schemas.microsoft.com/office/drawing/2014/main" id="{276B7F99-DABB-ADEC-71DD-51E157965BC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57625" y="5029200"/>
            <a:ext cx="3429000" cy="0"/>
          </a:xfrm>
          <a:prstGeom prst="line">
            <a:avLst/>
          </a:prstGeom>
          <a:noFill/>
          <a:ln w="3175" cap="sq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" name="Rectangle 1070">
            <a:extLst>
              <a:ext uri="{FF2B5EF4-FFF2-40B4-BE49-F238E27FC236}">
                <a16:creationId xmlns:a16="http://schemas.microsoft.com/office/drawing/2014/main" id="{F444BB8B-8310-F7B4-F2F7-2C9DD510C5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71713"/>
            <a:ext cx="257175" cy="598487"/>
          </a:xfrm>
          <a:prstGeom prst="rect">
            <a:avLst/>
          </a:prstGeom>
          <a:solidFill>
            <a:srgbClr val="D5D7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0" rIns="92075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endParaRPr lang="es-ES" altLang="es-ES"/>
          </a:p>
        </p:txBody>
      </p:sp>
      <p:pic>
        <p:nvPicPr>
          <p:cNvPr id="6" name="Picture 1069" descr="ppt_3finalLWtitle">
            <a:extLst>
              <a:ext uri="{FF2B5EF4-FFF2-40B4-BE49-F238E27FC236}">
                <a16:creationId xmlns:a16="http://schemas.microsoft.com/office/drawing/2014/main" id="{1D13425B-A49D-989F-2441-DB3885E91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08" name="Rectangle 106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200275" y="3810000"/>
            <a:ext cx="5105400" cy="1219200"/>
          </a:xfrm>
        </p:spPr>
        <p:txBody>
          <a:bodyPr wrap="none" lIns="0" tIns="0" rIns="0" bIns="0" anchor="b"/>
          <a:lstStyle>
            <a:lvl1pPr marL="0" indent="0" algn="r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85" name="Rectangle 1037"/>
          <p:cNvSpPr>
            <a:spLocks noGrp="1" noChangeArrowheads="1"/>
          </p:cNvSpPr>
          <p:nvPr>
            <p:ph type="ctrTitle" sz="quarter"/>
          </p:nvPr>
        </p:nvSpPr>
        <p:spPr>
          <a:xfrm>
            <a:off x="987425" y="1843088"/>
            <a:ext cx="6096000" cy="1143000"/>
          </a:xfrm>
        </p:spPr>
        <p:txBody>
          <a:bodyPr lIns="92075" tIns="46038" rIns="92075" bIns="46038"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1074">
            <a:extLst>
              <a:ext uri="{FF2B5EF4-FFF2-40B4-BE49-F238E27FC236}">
                <a16:creationId xmlns:a16="http://schemas.microsoft.com/office/drawing/2014/main" id="{5DF4C648-1DFB-9C04-DF19-DEC60A050EC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03988" y="6626225"/>
            <a:ext cx="2370137" cy="220663"/>
          </a:xfrm>
        </p:spPr>
        <p:txBody>
          <a:bodyPr/>
          <a:lstStyle>
            <a:lvl1pPr>
              <a:defRPr>
                <a:solidFill>
                  <a:srgbClr val="889097"/>
                </a:solidFill>
              </a:defRPr>
            </a:lvl1pPr>
          </a:lstStyle>
          <a:p>
            <a:r>
              <a:rPr lang="en-US" altLang="es-ES"/>
              <a:t>Copyright 2007, Information Builders. Slide </a:t>
            </a:r>
            <a:fld id="{2D8D0EC1-A3C8-4359-A63A-55D00390645A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023663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0">
            <a:extLst>
              <a:ext uri="{FF2B5EF4-FFF2-40B4-BE49-F238E27FC236}">
                <a16:creationId xmlns:a16="http://schemas.microsoft.com/office/drawing/2014/main" id="{C37A32DB-BB5A-CA52-6EF6-3BA1EC6CA93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D14155BB-CDB2-42B2-A609-1E4D15729144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884359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111125"/>
            <a:ext cx="2209800" cy="6016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11125"/>
            <a:ext cx="6478588" cy="60166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0">
            <a:extLst>
              <a:ext uri="{FF2B5EF4-FFF2-40B4-BE49-F238E27FC236}">
                <a16:creationId xmlns:a16="http://schemas.microsoft.com/office/drawing/2014/main" id="{B4843956-1265-E67E-4B0C-816CFD93394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2E040BF9-EBF1-4659-A239-88894055A32C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439569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titlePG">
            <a:extLst>
              <a:ext uri="{FF2B5EF4-FFF2-40B4-BE49-F238E27FC236}">
                <a16:creationId xmlns:a16="http://schemas.microsoft.com/office/drawing/2014/main" id="{09318D29-2B1E-197D-4C8E-1A23A0388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209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987425" y="1843088"/>
            <a:ext cx="6096000" cy="1143000"/>
          </a:xfrm>
        </p:spPr>
        <p:txBody>
          <a:bodyPr lIns="92075" tIns="46038" rIns="92075" bIns="46038"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E570575-4D00-599D-26AD-D2E7CF3691C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03988" y="6626225"/>
            <a:ext cx="2370137" cy="220663"/>
          </a:xfrm>
        </p:spPr>
        <p:txBody>
          <a:bodyPr/>
          <a:lstStyle>
            <a:lvl1pPr>
              <a:defRPr>
                <a:solidFill>
                  <a:srgbClr val="889097"/>
                </a:solidFill>
              </a:defRPr>
            </a:lvl1pPr>
          </a:lstStyle>
          <a:p>
            <a:r>
              <a:rPr lang="en-US" altLang="es-ES"/>
              <a:t>Copyright 2007, Information Builders. Slide </a:t>
            </a:r>
            <a:fld id="{E4EA581F-210A-419E-B6D0-025B1C897855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788365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8">
            <a:extLst>
              <a:ext uri="{FF2B5EF4-FFF2-40B4-BE49-F238E27FC236}">
                <a16:creationId xmlns:a16="http://schemas.microsoft.com/office/drawing/2014/main" id="{051059F8-556E-7672-60CE-BAF0311CD08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376238" y="1916113"/>
            <a:ext cx="3919538" cy="3846512"/>
          </a:xfrm>
          <a:prstGeom prst="ellipse">
            <a:avLst/>
          </a:prstGeom>
          <a:gradFill rotWithShape="1">
            <a:gsLst>
              <a:gs pos="0">
                <a:srgbClr val="CDCFD1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2075" tIns="0" rIns="92075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endParaRPr lang="es-ES" altLang="es-E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7A611ED2-EBD2-118E-3659-515D4F01A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71713"/>
            <a:ext cx="257175" cy="598487"/>
          </a:xfrm>
          <a:prstGeom prst="rect">
            <a:avLst/>
          </a:prstGeom>
          <a:solidFill>
            <a:srgbClr val="D5D7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0" rIns="92075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endParaRPr lang="es-ES" altLang="es-ES"/>
          </a:p>
        </p:txBody>
      </p:sp>
      <p:pic>
        <p:nvPicPr>
          <p:cNvPr id="4" name="Picture 10" descr="ppt_3finalLWtitle">
            <a:extLst>
              <a:ext uri="{FF2B5EF4-FFF2-40B4-BE49-F238E27FC236}">
                <a16:creationId xmlns:a16="http://schemas.microsoft.com/office/drawing/2014/main" id="{2778AC79-4041-B902-6C01-ADC91D559B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1">
            <a:extLst>
              <a:ext uri="{FF2B5EF4-FFF2-40B4-BE49-F238E27FC236}">
                <a16:creationId xmlns:a16="http://schemas.microsoft.com/office/drawing/2014/main" id="{4F8C1443-4FE1-3B11-DE1C-C1DFA4AF4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288"/>
            <a:ext cx="6951663" cy="26273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0" rIns="92075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endParaRPr lang="es-ES" altLang="es-E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987425" y="1843088"/>
            <a:ext cx="6096000" cy="1143000"/>
          </a:xfrm>
        </p:spPr>
        <p:txBody>
          <a:bodyPr lIns="92075" tIns="46038" rIns="92075" bIns="46038"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0C66BC9-A168-D208-6C27-4FA960984FB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03988" y="6626225"/>
            <a:ext cx="2370137" cy="220663"/>
          </a:xfrm>
        </p:spPr>
        <p:txBody>
          <a:bodyPr/>
          <a:lstStyle>
            <a:lvl1pPr>
              <a:defRPr>
                <a:solidFill>
                  <a:srgbClr val="889097"/>
                </a:solidFill>
              </a:defRPr>
            </a:lvl1pPr>
          </a:lstStyle>
          <a:p>
            <a:r>
              <a:rPr lang="en-US" altLang="es-ES"/>
              <a:t>Copyright 2011, Information Builders. Slide </a:t>
            </a:r>
            <a:fld id="{35DC6AEA-FDD6-486B-9610-C0D03EBCDABF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727969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94C1F6F-B26B-71C5-2A8A-AB6DE1F6668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75082BF6-29E3-4A91-97D4-203AF2979092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3996603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093369D-95A6-39EB-F96E-E181585A08D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852B9059-475D-4FDB-97C8-B4A1E5A0FAE8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6979064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95350"/>
            <a:ext cx="4343400" cy="523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5350"/>
            <a:ext cx="4344988" cy="523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85D6380-2EDF-02E0-B40A-3874013D962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8A38686E-7619-4F8D-8E54-2220C433830E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9029005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74E382B-D75D-3A5E-1822-768DC5F1A13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A5AB3E63-C727-42AF-A44B-3BBB85D3E402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440647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1A78CAA-24C2-9AF6-DAFC-9FC0C34BDF1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5B4913D3-ADB2-4217-B83D-C4B5D459A492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6573944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02AC34AF-E444-EB2E-02C5-912922AA730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A49871E8-F4CF-4150-ADD1-800816D8BE74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617728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0">
            <a:extLst>
              <a:ext uri="{FF2B5EF4-FFF2-40B4-BE49-F238E27FC236}">
                <a16:creationId xmlns:a16="http://schemas.microsoft.com/office/drawing/2014/main" id="{40684AEB-DAA8-914F-B3EF-18D1B8B87D2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4E576A4F-B1E8-4C40-B896-5F0C9EEB6103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640338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4EA130-E86F-06E0-533F-8FE46873FB0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A0CE07C5-2037-4A99-B12F-2951FD4EBB27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063619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361C97-A683-E18A-2161-66AFEB16590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5366FFDB-2C6B-4021-92F0-7763C8340058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7769343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C563F1-7BE4-C72E-9F90-7A72ADA3CB1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C39A9BCA-75E4-47E6-B942-8FB53349FBB1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4030644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111125"/>
            <a:ext cx="2209800" cy="6016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11125"/>
            <a:ext cx="6478588" cy="60166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68DBC73-EB83-C366-704D-ADBA5619292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2165FEDC-3E46-4F57-BA96-FB6695E45431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282079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0">
            <a:extLst>
              <a:ext uri="{FF2B5EF4-FFF2-40B4-BE49-F238E27FC236}">
                <a16:creationId xmlns:a16="http://schemas.microsoft.com/office/drawing/2014/main" id="{A746C1A4-E9F4-ACC9-7C25-3D29A40BE77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383FC11B-1384-451B-81C9-F9DB22998699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706980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95350"/>
            <a:ext cx="4343400" cy="523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95350"/>
            <a:ext cx="4344988" cy="523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0">
            <a:extLst>
              <a:ext uri="{FF2B5EF4-FFF2-40B4-BE49-F238E27FC236}">
                <a16:creationId xmlns:a16="http://schemas.microsoft.com/office/drawing/2014/main" id="{993F4B2B-6EBC-8AFD-C2F2-34373085596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DEACFB4C-C0FB-42E9-94BF-92D99A81582C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339519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0">
            <a:extLst>
              <a:ext uri="{FF2B5EF4-FFF2-40B4-BE49-F238E27FC236}">
                <a16:creationId xmlns:a16="http://schemas.microsoft.com/office/drawing/2014/main" id="{5FCD5FD0-6315-7591-A898-A0C8D98BF0A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FDF7ABCA-104C-4CE6-9EF4-EB986B906E1F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2034106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0">
            <a:extLst>
              <a:ext uri="{FF2B5EF4-FFF2-40B4-BE49-F238E27FC236}">
                <a16:creationId xmlns:a16="http://schemas.microsoft.com/office/drawing/2014/main" id="{3C3298D5-6B23-4F42-0DA1-21842D0976E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07FED5BD-5BCB-45A0-BFA1-D325F8F978CD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291554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0">
            <a:extLst>
              <a:ext uri="{FF2B5EF4-FFF2-40B4-BE49-F238E27FC236}">
                <a16:creationId xmlns:a16="http://schemas.microsoft.com/office/drawing/2014/main" id="{7C39221F-C174-C512-4B92-5F99AE77932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32DF6B12-1434-459B-9D77-10CF2C9CA946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50768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0">
            <a:extLst>
              <a:ext uri="{FF2B5EF4-FFF2-40B4-BE49-F238E27FC236}">
                <a16:creationId xmlns:a16="http://schemas.microsoft.com/office/drawing/2014/main" id="{6ADE6E40-DF41-87B7-EE7F-7BC19CEFE9D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F5A4C26A-2777-46F1-AB00-BCFD3DC943A5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162684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0">
            <a:extLst>
              <a:ext uri="{FF2B5EF4-FFF2-40B4-BE49-F238E27FC236}">
                <a16:creationId xmlns:a16="http://schemas.microsoft.com/office/drawing/2014/main" id="{537C232D-FE2D-F1D2-2027-AA12792A7A8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s-ES"/>
              <a:t>Copyright 2007, Information Builders. Slide </a:t>
            </a:r>
            <a:fld id="{848C047C-E573-426B-A876-936611012AFC}" type="slidenum">
              <a:rPr lang="en-US" altLang="es-ES"/>
              <a:pPr/>
              <a:t>‹#›</a:t>
            </a:fld>
            <a:endParaRPr lang="en-US" altLang="es-ES"/>
          </a:p>
        </p:txBody>
      </p:sp>
    </p:spTree>
    <p:extLst>
      <p:ext uri="{BB962C8B-B14F-4D97-AF65-F5344CB8AC3E}">
        <p14:creationId xmlns:p14="http://schemas.microsoft.com/office/powerpoint/2010/main" val="3398497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5" descr="insidePG">
            <a:extLst>
              <a:ext uri="{FF2B5EF4-FFF2-40B4-BE49-F238E27FC236}">
                <a16:creationId xmlns:a16="http://schemas.microsoft.com/office/drawing/2014/main" id="{CBD4620D-54B5-49AD-6C73-5906A9C2ED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0">
            <a:extLst>
              <a:ext uri="{FF2B5EF4-FFF2-40B4-BE49-F238E27FC236}">
                <a16:creationId xmlns:a16="http://schemas.microsoft.com/office/drawing/2014/main" id="{9CC68ACF-5B97-96F0-AF8D-C0CA888953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11125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title style</a:t>
            </a:r>
          </a:p>
        </p:txBody>
      </p:sp>
      <p:sp>
        <p:nvSpPr>
          <p:cNvPr id="1028" name="Rectangle 21">
            <a:extLst>
              <a:ext uri="{FF2B5EF4-FFF2-40B4-BE49-F238E27FC236}">
                <a16:creationId xmlns:a16="http://schemas.microsoft.com/office/drawing/2014/main" id="{EDBC0F01-110E-0445-9359-9D79B3C733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895350"/>
            <a:ext cx="8840788" cy="523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text styles</a:t>
            </a:r>
          </a:p>
          <a:p>
            <a:pPr lvl="1"/>
            <a:r>
              <a:rPr lang="en-US" altLang="es-ES"/>
              <a:t>Second level</a:t>
            </a:r>
          </a:p>
          <a:p>
            <a:pPr lvl="2"/>
            <a:r>
              <a:rPr lang="en-US" altLang="es-ES"/>
              <a:t>Third level</a:t>
            </a:r>
          </a:p>
          <a:p>
            <a:pPr lvl="3"/>
            <a:r>
              <a:rPr lang="en-US" altLang="es-ES"/>
              <a:t>Fourth level</a:t>
            </a:r>
          </a:p>
        </p:txBody>
      </p:sp>
      <p:sp>
        <p:nvSpPr>
          <p:cNvPr id="1054" name="Rectangle 30">
            <a:extLst>
              <a:ext uri="{FF2B5EF4-FFF2-40B4-BE49-F238E27FC236}">
                <a16:creationId xmlns:a16="http://schemas.microsoft.com/office/drawing/2014/main" id="{090D4E01-DB7B-AAD2-362B-493214BAE2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45263" y="6462713"/>
            <a:ext cx="2370137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800">
                <a:solidFill>
                  <a:schemeClr val="bg1"/>
                </a:solidFill>
                <a:cs typeface="Arial" panose="020B0604020202020204" pitchFamily="34" charset="0"/>
              </a:defRPr>
            </a:lvl1pPr>
          </a:lstStyle>
          <a:p>
            <a:r>
              <a:rPr lang="en-US" altLang="es-ES"/>
              <a:t>Copyright 2007, Information Builders. Slide </a:t>
            </a:r>
            <a:fld id="{4D87977B-F792-458D-96FC-938731B291C0}" type="slidenum">
              <a:rPr lang="en-US" altLang="es-ES"/>
              <a:pPr/>
              <a:t>‹#›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23" r:id="rId2"/>
    <p:sldLayoutId id="2147484224" r:id="rId3"/>
    <p:sldLayoutId id="2147484225" r:id="rId4"/>
    <p:sldLayoutId id="2147484226" r:id="rId5"/>
    <p:sldLayoutId id="2147484227" r:id="rId6"/>
    <p:sldLayoutId id="2147484228" r:id="rId7"/>
    <p:sldLayoutId id="2147484229" r:id="rId8"/>
    <p:sldLayoutId id="2147484230" r:id="rId9"/>
    <p:sldLayoutId id="2147484231" r:id="rId10"/>
    <p:sldLayoutId id="2147484232" r:id="rId11"/>
    <p:sldLayoutId id="2147484244" r:id="rId12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anose="05000000000000000000" pitchFamily="2" charset="2"/>
        <a:defRPr sz="26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anose="05000000000000000000" pitchFamily="2" charset="2"/>
        <a:defRPr sz="26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anose="05000000000000000000" pitchFamily="2" charset="2"/>
        <a:defRPr sz="26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anose="05000000000000000000" pitchFamily="2" charset="2"/>
        <a:defRPr sz="26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anose="05000000000000000000" pitchFamily="2" charset="2"/>
        <a:defRPr sz="26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itchFamily="2" charset="2"/>
        <a:defRPr sz="2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itchFamily="2" charset="2"/>
        <a:defRPr sz="2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itchFamily="2" charset="2"/>
        <a:defRPr sz="2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itchFamily="2" charset="2"/>
        <a:defRPr sz="2600">
          <a:solidFill>
            <a:schemeClr val="tx1"/>
          </a:solidFill>
          <a:latin typeface="Arial" charset="0"/>
        </a:defRPr>
      </a:lvl9pPr>
    </p:titleStyle>
    <p:bodyStyle>
      <a:lvl1pPr marL="230188" indent="-230188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125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426C9A"/>
        </a:buClr>
        <a:buSzPct val="125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0ACCF"/>
        </a:buClr>
        <a:buSzPct val="125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2D1E4"/>
        </a:buClr>
        <a:buSzPct val="125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125000"/>
        <a:buFont typeface="Wingdings" panose="05000000000000000000" pitchFamily="2" charset="2"/>
        <a:buChar char="§"/>
        <a:defRPr sz="2400">
          <a:solidFill>
            <a:schemeClr val="bg2"/>
          </a:solidFill>
          <a:latin typeface="+mn-lt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3366"/>
        </a:buClr>
        <a:buSzPct val="125000"/>
        <a:buFont typeface="Wingdings" pitchFamily="2" charset="2"/>
        <a:buChar char="§"/>
        <a:defRPr sz="24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3366"/>
        </a:buClr>
        <a:buSzPct val="125000"/>
        <a:buFont typeface="Wingdings" pitchFamily="2" charset="2"/>
        <a:buChar char="§"/>
        <a:defRPr sz="24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3366"/>
        </a:buClr>
        <a:buSzPct val="125000"/>
        <a:buFont typeface="Wingdings" pitchFamily="2" charset="2"/>
        <a:buChar char="§"/>
        <a:defRPr sz="24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3366"/>
        </a:buClr>
        <a:buSzPct val="125000"/>
        <a:buFont typeface="Wingdings" pitchFamily="2" charset="2"/>
        <a:buChar char="§"/>
        <a:defRPr sz="24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insidePG">
            <a:extLst>
              <a:ext uri="{FF2B5EF4-FFF2-40B4-BE49-F238E27FC236}">
                <a16:creationId xmlns:a16="http://schemas.microsoft.com/office/drawing/2014/main" id="{0CB567E1-33C0-F79C-E1E1-5876FB5495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3">
            <a:extLst>
              <a:ext uri="{FF2B5EF4-FFF2-40B4-BE49-F238E27FC236}">
                <a16:creationId xmlns:a16="http://schemas.microsoft.com/office/drawing/2014/main" id="{BAEBA80D-DF0D-F2F1-2BC3-AD13D67227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11125"/>
            <a:ext cx="8610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title style</a:t>
            </a: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2149B876-7266-945A-DDA3-17001281D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895350"/>
            <a:ext cx="8840788" cy="523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text styles</a:t>
            </a:r>
          </a:p>
          <a:p>
            <a:pPr lvl="1"/>
            <a:r>
              <a:rPr lang="en-US" altLang="es-ES"/>
              <a:t>Second level</a:t>
            </a:r>
          </a:p>
          <a:p>
            <a:pPr lvl="2"/>
            <a:r>
              <a:rPr lang="en-US" altLang="es-ES"/>
              <a:t>Third level</a:t>
            </a:r>
          </a:p>
          <a:p>
            <a:pPr lvl="3"/>
            <a:r>
              <a:rPr lang="en-US" altLang="es-ES"/>
              <a:t>Fourth level</a:t>
            </a:r>
          </a:p>
        </p:txBody>
      </p:sp>
      <p:sp>
        <p:nvSpPr>
          <p:cNvPr id="131077" name="Rectangle 5">
            <a:extLst>
              <a:ext uri="{FF2B5EF4-FFF2-40B4-BE49-F238E27FC236}">
                <a16:creationId xmlns:a16="http://schemas.microsoft.com/office/drawing/2014/main" id="{9E5D34CB-F421-BCAD-7865-69393FCD89B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45263" y="6462713"/>
            <a:ext cx="2370137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800">
                <a:solidFill>
                  <a:schemeClr val="bg1"/>
                </a:solidFill>
                <a:cs typeface="Arial" panose="020B0604020202020204" pitchFamily="34" charset="0"/>
              </a:defRPr>
            </a:lvl1pPr>
          </a:lstStyle>
          <a:p>
            <a:r>
              <a:rPr lang="en-US" altLang="es-ES"/>
              <a:t>Copyright 2007, Information Builders. Slide </a:t>
            </a:r>
            <a:fld id="{A1D96F06-05A3-493E-8AF9-3567C4116E62}" type="slidenum">
              <a:rPr lang="en-US" altLang="es-ES"/>
              <a:pPr/>
              <a:t>‹#›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5" r:id="rId1"/>
    <p:sldLayoutId id="2147484233" r:id="rId2"/>
    <p:sldLayoutId id="2147484234" r:id="rId3"/>
    <p:sldLayoutId id="2147484235" r:id="rId4"/>
    <p:sldLayoutId id="2147484236" r:id="rId5"/>
    <p:sldLayoutId id="2147484237" r:id="rId6"/>
    <p:sldLayoutId id="2147484238" r:id="rId7"/>
    <p:sldLayoutId id="2147484239" r:id="rId8"/>
    <p:sldLayoutId id="2147484240" r:id="rId9"/>
    <p:sldLayoutId id="2147484241" r:id="rId10"/>
    <p:sldLayoutId id="2147484242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anose="05000000000000000000" pitchFamily="2" charset="2"/>
        <a:defRPr sz="26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anose="05000000000000000000" pitchFamily="2" charset="2"/>
        <a:defRPr sz="26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anose="05000000000000000000" pitchFamily="2" charset="2"/>
        <a:defRPr sz="26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anose="05000000000000000000" pitchFamily="2" charset="2"/>
        <a:defRPr sz="26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anose="05000000000000000000" pitchFamily="2" charset="2"/>
        <a:defRPr sz="26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itchFamily="2" charset="2"/>
        <a:defRPr sz="2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itchFamily="2" charset="2"/>
        <a:defRPr sz="2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itchFamily="2" charset="2"/>
        <a:defRPr sz="2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003366"/>
        </a:buClr>
        <a:buFont typeface="Wingdings" pitchFamily="2" charset="2"/>
        <a:defRPr sz="2600">
          <a:solidFill>
            <a:schemeClr val="tx1"/>
          </a:solidFill>
          <a:latin typeface="Arial" charset="0"/>
        </a:defRPr>
      </a:lvl9pPr>
    </p:titleStyle>
    <p:bodyStyle>
      <a:lvl1pPr marL="230188" indent="-230188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125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426C9A"/>
        </a:buClr>
        <a:buSzPct val="125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0ACCF"/>
        </a:buClr>
        <a:buSzPct val="125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2D1E4"/>
        </a:buClr>
        <a:buSzPct val="125000"/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66"/>
        </a:buClr>
        <a:buSzPct val="125000"/>
        <a:buFont typeface="Wingdings" panose="05000000000000000000" pitchFamily="2" charset="2"/>
        <a:buChar char="§"/>
        <a:defRPr sz="2400">
          <a:solidFill>
            <a:schemeClr val="bg2"/>
          </a:solidFill>
          <a:latin typeface="+mn-lt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3366"/>
        </a:buClr>
        <a:buSzPct val="125000"/>
        <a:buFont typeface="Wingdings" pitchFamily="2" charset="2"/>
        <a:buChar char="§"/>
        <a:defRPr sz="24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3366"/>
        </a:buClr>
        <a:buSzPct val="125000"/>
        <a:buFont typeface="Wingdings" pitchFamily="2" charset="2"/>
        <a:buChar char="§"/>
        <a:defRPr sz="24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3366"/>
        </a:buClr>
        <a:buSzPct val="125000"/>
        <a:buFont typeface="Wingdings" pitchFamily="2" charset="2"/>
        <a:buChar char="§"/>
        <a:defRPr sz="24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3366"/>
        </a:buClr>
        <a:buSzPct val="125000"/>
        <a:buFont typeface="Wingdings" pitchFamily="2" charset="2"/>
        <a:buChar char="§"/>
        <a:defRPr sz="24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15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www.wordle.net/create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" name="Rectangle 40">
            <a:extLst>
              <a:ext uri="{FF2B5EF4-FFF2-40B4-BE49-F238E27FC236}">
                <a16:creationId xmlns:a16="http://schemas.microsoft.com/office/drawing/2014/main" id="{56445C98-F49F-87FE-58A3-20B63ADF4BA4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1239838" y="1989138"/>
            <a:ext cx="6096000" cy="1273175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iWay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Product Innovations</a:t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</a:b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</a:t>
            </a:r>
            <a:r>
              <a:rPr lang="en-US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2011 Midyear Review / Technical Roadmap 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28674" name="Rectangle 4">
            <a:extLst>
              <a:ext uri="{FF2B5EF4-FFF2-40B4-BE49-F238E27FC236}">
                <a16:creationId xmlns:a16="http://schemas.microsoft.com/office/drawing/2014/main" id="{9FCA248B-DA99-69BD-5D10-95F0EF2DDE2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s-ES" sz="800">
                <a:solidFill>
                  <a:srgbClr val="889097"/>
                </a:solidFill>
              </a:rPr>
              <a:t>Copyright 2007, </a:t>
            </a:r>
            <a:r>
              <a:rPr lang="en-US" altLang="es-ES" sz="1100">
                <a:solidFill>
                  <a:srgbClr val="889097"/>
                </a:solidFill>
              </a:rPr>
              <a:t>Information </a:t>
            </a:r>
            <a:r>
              <a:rPr lang="en-US" altLang="es-ES" sz="800">
                <a:solidFill>
                  <a:srgbClr val="889097"/>
                </a:solidFill>
              </a:rPr>
              <a:t>Builders. Slide </a:t>
            </a:r>
            <a:fld id="{74683A29-50B9-4A4B-8EBA-790A9274777C}" type="slidenum">
              <a:rPr lang="en-US" altLang="es-ES" sz="800">
                <a:solidFill>
                  <a:srgbClr val="889097"/>
                </a:solidFill>
              </a:rPr>
              <a:pPr eaLnBrk="1" hangingPunct="1"/>
              <a:t>1</a:t>
            </a:fld>
            <a:endParaRPr lang="en-US" altLang="es-ES" sz="800">
              <a:solidFill>
                <a:srgbClr val="889097"/>
              </a:solidFill>
            </a:endParaRPr>
          </a:p>
        </p:txBody>
      </p:sp>
      <p:sp>
        <p:nvSpPr>
          <p:cNvPr id="6148" name="Rectangle 41">
            <a:extLst>
              <a:ext uri="{FF2B5EF4-FFF2-40B4-BE49-F238E27FC236}">
                <a16:creationId xmlns:a16="http://schemas.microsoft.com/office/drawing/2014/main" id="{787AE5C2-8FCD-236D-2D0E-8F0BD793075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4010025" y="4725988"/>
            <a:ext cx="4306888" cy="927100"/>
          </a:xfrm>
          <a:solidFill>
            <a:srgbClr val="FFFFFF"/>
          </a:solidFill>
        </p:spPr>
        <p:txBody>
          <a:bodyPr/>
          <a:lstStyle/>
          <a:p>
            <a:pPr marL="0" indent="0" algn="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s-ES" sz="180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Marc J. Greenberg</a:t>
            </a:r>
          </a:p>
          <a:p>
            <a:pPr marL="0" indent="0" algn="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s-ES" sz="180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Chief Software Architect</a:t>
            </a:r>
          </a:p>
          <a:p>
            <a:pPr marL="0" indent="0" algn="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s-ES" sz="180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iWay Software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60052DA1-61E2-5AF9-9E53-D9C679852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88" y="111125"/>
            <a:ext cx="8799512" cy="685800"/>
          </a:xfrm>
        </p:spPr>
        <p:txBody>
          <a:bodyPr/>
          <a:lstStyle/>
          <a:p>
            <a:r>
              <a:rPr lang="en-US" altLang="es-E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Timeline</a:t>
            </a:r>
          </a:p>
        </p:txBody>
      </p:sp>
      <p:grpSp>
        <p:nvGrpSpPr>
          <p:cNvPr id="30722" name="Gruppe 40">
            <a:extLst>
              <a:ext uri="{FF2B5EF4-FFF2-40B4-BE49-F238E27FC236}">
                <a16:creationId xmlns:a16="http://schemas.microsoft.com/office/drawing/2014/main" id="{77AE0480-B923-BF8E-FF78-EF3D76DACE9A}"/>
              </a:ext>
            </a:extLst>
          </p:cNvPr>
          <p:cNvGrpSpPr>
            <a:grpSpLocks/>
          </p:cNvGrpSpPr>
          <p:nvPr/>
        </p:nvGrpSpPr>
        <p:grpSpPr bwMode="auto">
          <a:xfrm>
            <a:off x="138113" y="2057400"/>
            <a:ext cx="8848725" cy="2652713"/>
            <a:chOff x="236589" y="2110902"/>
            <a:chExt cx="8596130" cy="2653186"/>
          </a:xfrm>
        </p:grpSpPr>
        <p:sp>
          <p:nvSpPr>
            <p:cNvPr id="5" name="Pentagon 4">
              <a:extLst>
                <a:ext uri="{FF2B5EF4-FFF2-40B4-BE49-F238E27FC236}">
                  <a16:creationId xmlns:a16="http://schemas.microsoft.com/office/drawing/2014/main" id="{9D84D76C-392D-586C-CAD1-CD7B813AA8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758" y="2110902"/>
              <a:ext cx="8589961" cy="2653186"/>
            </a:xfrm>
            <a:prstGeom prst="homePlate">
              <a:avLst>
                <a:gd name="adj" fmla="val 31836"/>
              </a:avLst>
            </a:prstGeom>
            <a:gradFill rotWithShape="1">
              <a:gsLst>
                <a:gs pos="0">
                  <a:srgbClr val="E6E6E6"/>
                </a:gs>
                <a:gs pos="100000">
                  <a:srgbClr val="FFFFFF"/>
                </a:gs>
              </a:gsLst>
              <a:lin ang="16200000"/>
            </a:gradFill>
            <a:ln w="9525">
              <a:solidFill>
                <a:srgbClr val="E1E1E1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>
                <a:buClr>
                  <a:srgbClr val="003366"/>
                </a:buClr>
                <a:buSzPct val="125000"/>
                <a:buFont typeface="Wingdings" pitchFamily="2" charset="2"/>
                <a:buNone/>
                <a:defRPr/>
              </a:pPr>
              <a:endParaRPr lang="da-DK" kern="0">
                <a:solidFill>
                  <a:srgbClr val="FFFFFF"/>
                </a:solidFill>
                <a:latin typeface="Arial Narrow" pitchFamily="-97" charset="0"/>
                <a:ea typeface="+mn-ea"/>
              </a:endParaRPr>
            </a:p>
          </p:txBody>
        </p:sp>
        <p:sp>
          <p:nvSpPr>
            <p:cNvPr id="6" name="Rektangel 13">
              <a:extLst>
                <a:ext uri="{FF2B5EF4-FFF2-40B4-BE49-F238E27FC236}">
                  <a16:creationId xmlns:a16="http://schemas.microsoft.com/office/drawing/2014/main" id="{A0C0D9D4-848C-10B4-B993-9FE4C2A8F4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89" y="2122017"/>
              <a:ext cx="7749471" cy="358839"/>
            </a:xfrm>
            <a:prstGeom prst="rect">
              <a:avLst/>
            </a:prstGeom>
            <a:gradFill rotWithShape="1">
              <a:gsLst>
                <a:gs pos="0">
                  <a:srgbClr val="0070C0"/>
                </a:gs>
                <a:gs pos="100000">
                  <a:srgbClr val="002060"/>
                </a:gs>
              </a:gsLst>
              <a:lin ang="5400000" scaled="1"/>
            </a:gradFill>
            <a:ln w="3175">
              <a:solidFill>
                <a:srgbClr val="0070C0"/>
              </a:solidFill>
              <a:round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algn="ctr">
                <a:buClr>
                  <a:srgbClr val="003366"/>
                </a:buClr>
                <a:buSzPct val="125000"/>
                <a:buFont typeface="Wingdings" pitchFamily="2" charset="2"/>
                <a:buNone/>
                <a:defRPr/>
              </a:pPr>
              <a:endParaRPr lang="da-DK" kern="0">
                <a:solidFill>
                  <a:schemeClr val="tx1">
                    <a:lumMod val="95000"/>
                    <a:lumOff val="5000"/>
                  </a:schemeClr>
                </a:solidFill>
                <a:latin typeface="Calibri"/>
                <a:ea typeface="+mn-ea"/>
              </a:endParaRPr>
            </a:p>
          </p:txBody>
        </p:sp>
        <p:grpSp>
          <p:nvGrpSpPr>
            <p:cNvPr id="30764" name="Gruppe 28">
              <a:extLst>
                <a:ext uri="{FF2B5EF4-FFF2-40B4-BE49-F238E27FC236}">
                  <a16:creationId xmlns:a16="http://schemas.microsoft.com/office/drawing/2014/main" id="{F7E3A756-5B4E-D1A2-0405-F7B32F3F7D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72248" y="2130354"/>
              <a:ext cx="7114162" cy="2633734"/>
              <a:chOff x="872248" y="2130354"/>
              <a:chExt cx="7114162" cy="2422187"/>
            </a:xfrm>
          </p:grpSpPr>
          <p:cxnSp>
            <p:nvCxnSpPr>
              <p:cNvPr id="8" name="Lige forbindelse 15">
                <a:extLst>
                  <a:ext uri="{FF2B5EF4-FFF2-40B4-BE49-F238E27FC236}">
                    <a16:creationId xmlns:a16="http://schemas.microsoft.com/office/drawing/2014/main" id="{52A9CBBE-86DB-AF49-77A8-B5AE6E6BD56A}"/>
                  </a:ext>
                </a:extLst>
              </p:cNvPr>
              <p:cNvCxnSpPr/>
              <p:nvPr/>
            </p:nvCxnSpPr>
            <p:spPr>
              <a:xfrm rot="5400000">
                <a:off x="310721" y="3335867"/>
                <a:ext cx="2422554" cy="10795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Lige forbindelse 17">
                <a:extLst>
                  <a:ext uri="{FF2B5EF4-FFF2-40B4-BE49-F238E27FC236}">
                    <a16:creationId xmlns:a16="http://schemas.microsoft.com/office/drawing/2014/main" id="{921FC9CA-360D-BC1F-AA8B-3C7DD0203281}"/>
                  </a:ext>
                </a:extLst>
              </p:cNvPr>
              <p:cNvCxnSpPr/>
              <p:nvPr/>
            </p:nvCxnSpPr>
            <p:spPr>
              <a:xfrm rot="5400000">
                <a:off x="-334682" y="3336637"/>
                <a:ext cx="2422554" cy="9253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Lige forbindelse 18">
                <a:extLst>
                  <a:ext uri="{FF2B5EF4-FFF2-40B4-BE49-F238E27FC236}">
                    <a16:creationId xmlns:a16="http://schemas.microsoft.com/office/drawing/2014/main" id="{C8447CD9-8CE2-A018-3D53-056D3552C317}"/>
                  </a:ext>
                </a:extLst>
              </p:cNvPr>
              <p:cNvCxnSpPr/>
              <p:nvPr/>
            </p:nvCxnSpPr>
            <p:spPr>
              <a:xfrm rot="5400000">
                <a:off x="1600757" y="3336637"/>
                <a:ext cx="2422554" cy="9253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Lige forbindelse 19">
                <a:extLst>
                  <a:ext uri="{FF2B5EF4-FFF2-40B4-BE49-F238E27FC236}">
                    <a16:creationId xmlns:a16="http://schemas.microsoft.com/office/drawing/2014/main" id="{5CA9DFEF-EAB6-CBC0-CACE-CDBBAD8ADE47}"/>
                  </a:ext>
                </a:extLst>
              </p:cNvPr>
              <p:cNvCxnSpPr/>
              <p:nvPr/>
            </p:nvCxnSpPr>
            <p:spPr>
              <a:xfrm rot="5400000">
                <a:off x="955353" y="3335867"/>
                <a:ext cx="2422554" cy="10795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Lige forbindelse 20">
                <a:extLst>
                  <a:ext uri="{FF2B5EF4-FFF2-40B4-BE49-F238E27FC236}">
                    <a16:creationId xmlns:a16="http://schemas.microsoft.com/office/drawing/2014/main" id="{E25B674E-2804-4B53-8F32-F6FB3CC28132}"/>
                  </a:ext>
                </a:extLst>
              </p:cNvPr>
              <p:cNvCxnSpPr/>
              <p:nvPr/>
            </p:nvCxnSpPr>
            <p:spPr>
              <a:xfrm rot="5400000">
                <a:off x="2890023" y="3336637"/>
                <a:ext cx="2422554" cy="9253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Lige forbindelse 21">
                <a:extLst>
                  <a:ext uri="{FF2B5EF4-FFF2-40B4-BE49-F238E27FC236}">
                    <a16:creationId xmlns:a16="http://schemas.microsoft.com/office/drawing/2014/main" id="{6FC247C4-8E14-C190-939F-FE97E5837CCF}"/>
                  </a:ext>
                </a:extLst>
              </p:cNvPr>
              <p:cNvCxnSpPr/>
              <p:nvPr/>
            </p:nvCxnSpPr>
            <p:spPr>
              <a:xfrm rot="5400000">
                <a:off x="2245390" y="3336637"/>
                <a:ext cx="2422554" cy="9253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Lige forbindelse 22">
                <a:extLst>
                  <a:ext uri="{FF2B5EF4-FFF2-40B4-BE49-F238E27FC236}">
                    <a16:creationId xmlns:a16="http://schemas.microsoft.com/office/drawing/2014/main" id="{1BFBBD8A-E296-616E-AC3C-4B50A472842D}"/>
                  </a:ext>
                </a:extLst>
              </p:cNvPr>
              <p:cNvCxnSpPr/>
              <p:nvPr/>
            </p:nvCxnSpPr>
            <p:spPr>
              <a:xfrm rot="5400000">
                <a:off x="4180830" y="3336637"/>
                <a:ext cx="2422554" cy="9253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Lige forbindelse 23">
                <a:extLst>
                  <a:ext uri="{FF2B5EF4-FFF2-40B4-BE49-F238E27FC236}">
                    <a16:creationId xmlns:a16="http://schemas.microsoft.com/office/drawing/2014/main" id="{4295C440-A35A-85CB-D98E-4C814B0755DF}"/>
                  </a:ext>
                </a:extLst>
              </p:cNvPr>
              <p:cNvCxnSpPr/>
              <p:nvPr/>
            </p:nvCxnSpPr>
            <p:spPr>
              <a:xfrm rot="5400000">
                <a:off x="3535427" y="3335866"/>
                <a:ext cx="2422554" cy="10796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Lige forbindelse 24">
                <a:extLst>
                  <a:ext uri="{FF2B5EF4-FFF2-40B4-BE49-F238E27FC236}">
                    <a16:creationId xmlns:a16="http://schemas.microsoft.com/office/drawing/2014/main" id="{B2F5D4C7-58B1-D20F-22C1-A6593E380833}"/>
                  </a:ext>
                </a:extLst>
              </p:cNvPr>
              <p:cNvCxnSpPr/>
              <p:nvPr/>
            </p:nvCxnSpPr>
            <p:spPr>
              <a:xfrm rot="5400000">
                <a:off x="5470096" y="3336637"/>
                <a:ext cx="2422554" cy="9253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Lige forbindelse 25">
                <a:extLst>
                  <a:ext uri="{FF2B5EF4-FFF2-40B4-BE49-F238E27FC236}">
                    <a16:creationId xmlns:a16="http://schemas.microsoft.com/office/drawing/2014/main" id="{BE79034A-5F9F-9A8B-5953-CB1DCEBE2109}"/>
                  </a:ext>
                </a:extLst>
              </p:cNvPr>
              <p:cNvCxnSpPr/>
              <p:nvPr/>
            </p:nvCxnSpPr>
            <p:spPr>
              <a:xfrm rot="5400000">
                <a:off x="4825463" y="3336637"/>
                <a:ext cx="2422554" cy="9253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Lige forbindelse 26">
                <a:extLst>
                  <a:ext uri="{FF2B5EF4-FFF2-40B4-BE49-F238E27FC236}">
                    <a16:creationId xmlns:a16="http://schemas.microsoft.com/office/drawing/2014/main" id="{14167742-BC87-B9ED-AE20-896E9D33433D}"/>
                  </a:ext>
                </a:extLst>
              </p:cNvPr>
              <p:cNvCxnSpPr/>
              <p:nvPr/>
            </p:nvCxnSpPr>
            <p:spPr>
              <a:xfrm rot="5400000">
                <a:off x="6770156" y="3336637"/>
                <a:ext cx="2422554" cy="9253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Lige forbindelse 27">
                <a:extLst>
                  <a:ext uri="{FF2B5EF4-FFF2-40B4-BE49-F238E27FC236}">
                    <a16:creationId xmlns:a16="http://schemas.microsoft.com/office/drawing/2014/main" id="{180D1B4D-BE3C-BAA5-E245-7C0F46FC1004}"/>
                  </a:ext>
                </a:extLst>
              </p:cNvPr>
              <p:cNvCxnSpPr/>
              <p:nvPr/>
            </p:nvCxnSpPr>
            <p:spPr>
              <a:xfrm rot="5400000">
                <a:off x="6114728" y="3336637"/>
                <a:ext cx="2422554" cy="9253"/>
              </a:xfrm>
              <a:prstGeom prst="line">
                <a:avLst/>
              </a:prstGeom>
              <a:ln>
                <a:solidFill>
                  <a:schemeClr val="bg1">
                    <a:lumMod val="8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1" name="Tekstboks 32">
            <a:extLst>
              <a:ext uri="{FF2B5EF4-FFF2-40B4-BE49-F238E27FC236}">
                <a16:creationId xmlns:a16="http://schemas.microsoft.com/office/drawing/2014/main" id="{2468A450-F804-576D-AB5C-39C2B9F9D4E5}"/>
              </a:ext>
            </a:extLst>
          </p:cNvPr>
          <p:cNvSpPr txBox="1"/>
          <p:nvPr/>
        </p:nvSpPr>
        <p:spPr>
          <a:xfrm>
            <a:off x="76827" y="1720341"/>
            <a:ext cx="755335" cy="40011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r>
              <a:rPr lang="da-DK" sz="2000" b="1" dirty="0">
                <a:gradFill flip="none" rotWithShape="1">
                  <a:gsLst>
                    <a:gs pos="0">
                      <a:srgbClr val="002060"/>
                    </a:gs>
                    <a:gs pos="50000">
                      <a:srgbClr val="0070C0"/>
                    </a:gs>
                  </a:gsLst>
                  <a:lin ang="13500000" scaled="1"/>
                  <a:tileRect/>
                </a:gradFill>
                <a:latin typeface="Arial" charset="0"/>
                <a:ea typeface="+mn-ea"/>
              </a:rPr>
              <a:t>2009</a:t>
            </a:r>
          </a:p>
        </p:txBody>
      </p:sp>
      <p:sp>
        <p:nvSpPr>
          <p:cNvPr id="30724" name="Tekstboks 49">
            <a:extLst>
              <a:ext uri="{FF2B5EF4-FFF2-40B4-BE49-F238E27FC236}">
                <a16:creationId xmlns:a16="http://schemas.microsoft.com/office/drawing/2014/main" id="{03C80CC3-0E00-B06D-F59A-FE8D40405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6313" y="2071688"/>
            <a:ext cx="4238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da-DK" altLang="es-ES" sz="1400">
                <a:solidFill>
                  <a:schemeClr val="bg1"/>
                </a:solidFill>
              </a:rPr>
              <a:t>Q4</a:t>
            </a:r>
          </a:p>
        </p:txBody>
      </p:sp>
      <p:sp>
        <p:nvSpPr>
          <p:cNvPr id="30725" name="Tekstboks 50">
            <a:extLst>
              <a:ext uri="{FF2B5EF4-FFF2-40B4-BE49-F238E27FC236}">
                <a16:creationId xmlns:a16="http://schemas.microsoft.com/office/drawing/2014/main" id="{AB203F32-1A68-CDBA-E430-A6D5DE27D0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038" y="2071688"/>
            <a:ext cx="4222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da-DK" altLang="es-ES" sz="1400">
                <a:solidFill>
                  <a:schemeClr val="bg1"/>
                </a:solidFill>
              </a:rPr>
              <a:t>Q3</a:t>
            </a:r>
          </a:p>
        </p:txBody>
      </p:sp>
      <p:sp>
        <p:nvSpPr>
          <p:cNvPr id="30726" name="Tekstboks 51">
            <a:extLst>
              <a:ext uri="{FF2B5EF4-FFF2-40B4-BE49-F238E27FC236}">
                <a16:creationId xmlns:a16="http://schemas.microsoft.com/office/drawing/2014/main" id="{812F01AE-BB8A-E0C0-9497-8A01920E61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071688"/>
            <a:ext cx="423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da-DK" altLang="es-ES" sz="1400">
                <a:solidFill>
                  <a:schemeClr val="bg1"/>
                </a:solidFill>
              </a:rPr>
              <a:t>Q2</a:t>
            </a:r>
          </a:p>
        </p:txBody>
      </p:sp>
      <p:sp>
        <p:nvSpPr>
          <p:cNvPr id="30727" name="Tekstboks 52">
            <a:extLst>
              <a:ext uri="{FF2B5EF4-FFF2-40B4-BE49-F238E27FC236}">
                <a16:creationId xmlns:a16="http://schemas.microsoft.com/office/drawing/2014/main" id="{E331AFB9-DD5D-51FD-7000-4D2C122119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175" y="2071688"/>
            <a:ext cx="423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da-DK" altLang="es-ES" sz="1400">
                <a:solidFill>
                  <a:schemeClr val="bg1"/>
                </a:solidFill>
              </a:rPr>
              <a:t>Q1</a:t>
            </a:r>
          </a:p>
        </p:txBody>
      </p:sp>
      <p:sp>
        <p:nvSpPr>
          <p:cNvPr id="36" name="Tekstboks 32">
            <a:extLst>
              <a:ext uri="{FF2B5EF4-FFF2-40B4-BE49-F238E27FC236}">
                <a16:creationId xmlns:a16="http://schemas.microsoft.com/office/drawing/2014/main" id="{E94D95FD-2153-F8E2-7D31-F889142E9534}"/>
              </a:ext>
            </a:extLst>
          </p:cNvPr>
          <p:cNvSpPr txBox="1"/>
          <p:nvPr/>
        </p:nvSpPr>
        <p:spPr>
          <a:xfrm>
            <a:off x="2711746" y="1720341"/>
            <a:ext cx="755335" cy="40011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r>
              <a:rPr lang="da-DK" sz="2000" b="1" dirty="0">
                <a:gradFill flip="none" rotWithShape="1">
                  <a:gsLst>
                    <a:gs pos="0">
                      <a:srgbClr val="002060"/>
                    </a:gs>
                    <a:gs pos="50000">
                      <a:srgbClr val="0070C0"/>
                    </a:gs>
                  </a:gsLst>
                  <a:lin ang="13500000" scaled="1"/>
                  <a:tileRect/>
                </a:gradFill>
                <a:latin typeface="Arial" charset="0"/>
                <a:ea typeface="+mn-ea"/>
              </a:rPr>
              <a:t>2010</a:t>
            </a:r>
          </a:p>
        </p:txBody>
      </p:sp>
      <p:sp>
        <p:nvSpPr>
          <p:cNvPr id="30729" name="Tekstboks 49">
            <a:extLst>
              <a:ext uri="{FF2B5EF4-FFF2-40B4-BE49-F238E27FC236}">
                <a16:creationId xmlns:a16="http://schemas.microsoft.com/office/drawing/2014/main" id="{C434D457-1512-CAED-CD91-E3835009E7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2675" y="2082800"/>
            <a:ext cx="423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da-DK" altLang="es-ES" sz="1400">
                <a:solidFill>
                  <a:schemeClr val="bg1"/>
                </a:solidFill>
              </a:rPr>
              <a:t>Q4</a:t>
            </a:r>
          </a:p>
        </p:txBody>
      </p:sp>
      <p:sp>
        <p:nvSpPr>
          <p:cNvPr id="30730" name="Tekstboks 50">
            <a:extLst>
              <a:ext uri="{FF2B5EF4-FFF2-40B4-BE49-F238E27FC236}">
                <a16:creationId xmlns:a16="http://schemas.microsoft.com/office/drawing/2014/main" id="{46C14673-6DEF-F9E2-B453-005BB355D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6400" y="2082800"/>
            <a:ext cx="423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da-DK" altLang="es-ES" sz="1400">
                <a:solidFill>
                  <a:schemeClr val="bg1"/>
                </a:solidFill>
              </a:rPr>
              <a:t>Q3</a:t>
            </a:r>
          </a:p>
        </p:txBody>
      </p:sp>
      <p:sp>
        <p:nvSpPr>
          <p:cNvPr id="30731" name="Tekstboks 51">
            <a:extLst>
              <a:ext uri="{FF2B5EF4-FFF2-40B4-BE49-F238E27FC236}">
                <a16:creationId xmlns:a16="http://schemas.microsoft.com/office/drawing/2014/main" id="{3D7ED0EF-108A-B10D-108F-7E54CA0632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0763" y="2082800"/>
            <a:ext cx="4238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da-DK" altLang="es-ES" sz="1400">
                <a:solidFill>
                  <a:schemeClr val="bg1"/>
                </a:solidFill>
              </a:rPr>
              <a:t>Q2</a:t>
            </a:r>
          </a:p>
        </p:txBody>
      </p:sp>
      <p:sp>
        <p:nvSpPr>
          <p:cNvPr id="30732" name="Tekstboks 52">
            <a:extLst>
              <a:ext uri="{FF2B5EF4-FFF2-40B4-BE49-F238E27FC236}">
                <a16:creationId xmlns:a16="http://schemas.microsoft.com/office/drawing/2014/main" id="{FC17C233-97AA-4935-9A5F-3B520701E2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05125" y="2082800"/>
            <a:ext cx="423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da-DK" altLang="es-ES" sz="1400">
                <a:solidFill>
                  <a:schemeClr val="bg1"/>
                </a:solidFill>
              </a:rPr>
              <a:t>Q1</a:t>
            </a:r>
          </a:p>
        </p:txBody>
      </p:sp>
      <p:sp>
        <p:nvSpPr>
          <p:cNvPr id="51" name="Tekstboks 32">
            <a:extLst>
              <a:ext uri="{FF2B5EF4-FFF2-40B4-BE49-F238E27FC236}">
                <a16:creationId xmlns:a16="http://schemas.microsoft.com/office/drawing/2014/main" id="{0197342B-C80E-DA8D-8138-B284EDC591A8}"/>
              </a:ext>
            </a:extLst>
          </p:cNvPr>
          <p:cNvSpPr txBox="1"/>
          <p:nvPr/>
        </p:nvSpPr>
        <p:spPr>
          <a:xfrm>
            <a:off x="5365777" y="1720341"/>
            <a:ext cx="741164" cy="40011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algn="ctr"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r>
              <a:rPr lang="da-DK" sz="2000" b="1" dirty="0">
                <a:gradFill flip="none" rotWithShape="1">
                  <a:gsLst>
                    <a:gs pos="0">
                      <a:srgbClr val="002060"/>
                    </a:gs>
                    <a:gs pos="50000">
                      <a:srgbClr val="0070C0"/>
                    </a:gs>
                  </a:gsLst>
                  <a:lin ang="13500000" scaled="1"/>
                  <a:tileRect/>
                </a:gradFill>
                <a:latin typeface="Arial" charset="0"/>
                <a:ea typeface="+mn-ea"/>
              </a:rPr>
              <a:t>2011</a:t>
            </a:r>
          </a:p>
        </p:txBody>
      </p:sp>
      <p:sp>
        <p:nvSpPr>
          <p:cNvPr id="30734" name="Tekstboks 49">
            <a:extLst>
              <a:ext uri="{FF2B5EF4-FFF2-40B4-BE49-F238E27FC236}">
                <a16:creationId xmlns:a16="http://schemas.microsoft.com/office/drawing/2014/main" id="{8E04CF97-0A84-ECF9-CA2B-10570DF87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0625" y="2095500"/>
            <a:ext cx="4222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da-DK" altLang="es-ES" sz="1400">
                <a:solidFill>
                  <a:schemeClr val="bg1"/>
                </a:solidFill>
              </a:rPr>
              <a:t>Q4</a:t>
            </a:r>
          </a:p>
        </p:txBody>
      </p:sp>
      <p:sp>
        <p:nvSpPr>
          <p:cNvPr id="30735" name="Tekstboks 50">
            <a:extLst>
              <a:ext uri="{FF2B5EF4-FFF2-40B4-BE49-F238E27FC236}">
                <a16:creationId xmlns:a16="http://schemas.microsoft.com/office/drawing/2014/main" id="{DAEDC4F2-072B-B016-9934-341A96029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62763" y="2095500"/>
            <a:ext cx="4238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da-DK" altLang="es-ES" sz="1400">
                <a:solidFill>
                  <a:schemeClr val="bg1"/>
                </a:solidFill>
              </a:rPr>
              <a:t>Q3</a:t>
            </a:r>
          </a:p>
        </p:txBody>
      </p:sp>
      <p:sp>
        <p:nvSpPr>
          <p:cNvPr id="30736" name="Tekstboks 51">
            <a:extLst>
              <a:ext uri="{FF2B5EF4-FFF2-40B4-BE49-F238E27FC236}">
                <a16:creationId xmlns:a16="http://schemas.microsoft.com/office/drawing/2014/main" id="{83AB1E02-419B-6E54-3CA3-7F34D22BA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7125" y="2095500"/>
            <a:ext cx="4238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da-DK" altLang="es-ES" sz="1400">
                <a:solidFill>
                  <a:schemeClr val="bg1"/>
                </a:solidFill>
              </a:rPr>
              <a:t>Q2</a:t>
            </a:r>
          </a:p>
        </p:txBody>
      </p:sp>
      <p:sp>
        <p:nvSpPr>
          <p:cNvPr id="30737" name="Tekstboks 52">
            <a:extLst>
              <a:ext uri="{FF2B5EF4-FFF2-40B4-BE49-F238E27FC236}">
                <a16:creationId xmlns:a16="http://schemas.microsoft.com/office/drawing/2014/main" id="{67892B43-B34E-62E3-A7F6-5A623103C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1488" y="2095500"/>
            <a:ext cx="4238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da-DK" altLang="es-ES" sz="1400">
                <a:solidFill>
                  <a:schemeClr val="bg1"/>
                </a:solidFill>
              </a:rPr>
              <a:t>Q1</a:t>
            </a:r>
          </a:p>
        </p:txBody>
      </p:sp>
      <p:sp>
        <p:nvSpPr>
          <p:cNvPr id="57" name="Pentagon 56">
            <a:extLst>
              <a:ext uri="{FF2B5EF4-FFF2-40B4-BE49-F238E27FC236}">
                <a16:creationId xmlns:a16="http://schemas.microsoft.com/office/drawing/2014/main" id="{72B6FD8E-6C07-B648-3D58-466488C45C80}"/>
              </a:ext>
            </a:extLst>
          </p:cNvPr>
          <p:cNvSpPr/>
          <p:nvPr/>
        </p:nvSpPr>
        <p:spPr>
          <a:xfrm>
            <a:off x="156411" y="2517552"/>
            <a:ext cx="1311442" cy="610659"/>
          </a:xfrm>
          <a:prstGeom prst="homePlate">
            <a:avLst>
              <a:gd name="adj" fmla="val 35141"/>
            </a:avLst>
          </a:prstGeom>
          <a:solidFill>
            <a:schemeClr val="bg1"/>
          </a:solidFill>
          <a:ln w="3175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algn="ctr"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r>
              <a:rPr lang="en-US" sz="1100" dirty="0">
                <a:latin typeface="Arial" charset="0"/>
                <a:ea typeface="+mn-ea"/>
              </a:rPr>
              <a:t>Enable 1.0 </a:t>
            </a:r>
            <a:br>
              <a:rPr lang="en-US" sz="1100" dirty="0">
                <a:latin typeface="Arial" charset="0"/>
                <a:ea typeface="+mn-ea"/>
              </a:rPr>
            </a:br>
            <a:r>
              <a:rPr lang="en-US" sz="1100" dirty="0">
                <a:latin typeface="Arial" charset="0"/>
                <a:ea typeface="+mn-ea"/>
              </a:rPr>
              <a:t> ism 5.6 </a:t>
            </a:r>
            <a:br>
              <a:rPr lang="en-US" sz="1100" dirty="0">
                <a:latin typeface="Arial" charset="0"/>
                <a:ea typeface="+mn-ea"/>
              </a:rPr>
            </a:br>
            <a:r>
              <a:rPr lang="en-US" sz="1100" dirty="0" err="1">
                <a:latin typeface="Arial" charset="0"/>
                <a:ea typeface="+mn-ea"/>
              </a:rPr>
              <a:t>jre</a:t>
            </a:r>
            <a:r>
              <a:rPr lang="en-US" sz="1100" dirty="0">
                <a:latin typeface="Arial" charset="0"/>
                <a:ea typeface="+mn-ea"/>
              </a:rPr>
              <a:t> 1.5</a:t>
            </a:r>
          </a:p>
          <a:p>
            <a:pPr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endParaRPr lang="da-DK" sz="1100" kern="0" dirty="0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+mn-ea"/>
            </a:endParaRPr>
          </a:p>
        </p:txBody>
      </p:sp>
      <p:sp>
        <p:nvSpPr>
          <p:cNvPr id="30741" name="Tekstboks 33">
            <a:extLst>
              <a:ext uri="{FF2B5EF4-FFF2-40B4-BE49-F238E27FC236}">
                <a16:creationId xmlns:a16="http://schemas.microsoft.com/office/drawing/2014/main" id="{7828F623-1147-9CBF-2FEA-13E8E6625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275" y="931863"/>
            <a:ext cx="33210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en-US" altLang="es-ES" sz="1100"/>
              <a:t>Sep 2008 Gartner Event Processing Summit </a:t>
            </a:r>
            <a:br>
              <a:rPr lang="en-US" altLang="es-ES" sz="1100"/>
            </a:br>
            <a:r>
              <a:rPr lang="en-US" altLang="es-ES" sz="1100"/>
              <a:t>Oct  2008 Research And Development Starts</a:t>
            </a:r>
          </a:p>
        </p:txBody>
      </p:sp>
      <p:sp>
        <p:nvSpPr>
          <p:cNvPr id="63" name="Pentagon 62">
            <a:extLst>
              <a:ext uri="{FF2B5EF4-FFF2-40B4-BE49-F238E27FC236}">
                <a16:creationId xmlns:a16="http://schemas.microsoft.com/office/drawing/2014/main" id="{A45EFDAE-B736-F116-AEB9-FDD92A219397}"/>
              </a:ext>
            </a:extLst>
          </p:cNvPr>
          <p:cNvSpPr/>
          <p:nvPr/>
        </p:nvSpPr>
        <p:spPr>
          <a:xfrm>
            <a:off x="1487906" y="3223411"/>
            <a:ext cx="1315453" cy="650769"/>
          </a:xfrm>
          <a:prstGeom prst="homePlate">
            <a:avLst>
              <a:gd name="adj" fmla="val 35141"/>
            </a:avLst>
          </a:prstGeom>
          <a:solidFill>
            <a:schemeClr val="bg1"/>
          </a:solidFill>
          <a:ln w="3175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algn="ctr"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r>
              <a:rPr lang="en-US" sz="1100" dirty="0">
                <a:latin typeface="Arial" charset="0"/>
                <a:ea typeface="+mn-ea"/>
              </a:rPr>
              <a:t>Enable 1.1 </a:t>
            </a:r>
            <a:br>
              <a:rPr lang="en-US" sz="1100" dirty="0">
                <a:latin typeface="Arial" charset="0"/>
                <a:ea typeface="+mn-ea"/>
              </a:rPr>
            </a:br>
            <a:r>
              <a:rPr lang="en-US" sz="1100" dirty="0">
                <a:latin typeface="Arial" charset="0"/>
                <a:ea typeface="+mn-ea"/>
              </a:rPr>
              <a:t> ism 5.6  6.0</a:t>
            </a:r>
          </a:p>
          <a:p>
            <a:pPr algn="ctr"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r>
              <a:rPr lang="en-US" sz="1100" dirty="0" err="1">
                <a:latin typeface="Arial" charset="0"/>
                <a:ea typeface="+mn-ea"/>
              </a:rPr>
              <a:t>jre</a:t>
            </a:r>
            <a:r>
              <a:rPr lang="en-US" sz="1100" dirty="0">
                <a:latin typeface="Arial" charset="0"/>
                <a:ea typeface="+mn-ea"/>
              </a:rPr>
              <a:t> 1.5</a:t>
            </a:r>
          </a:p>
          <a:p>
            <a:pPr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endParaRPr lang="da-DK" sz="1100" kern="0" dirty="0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+mn-ea"/>
            </a:endParaRPr>
          </a:p>
        </p:txBody>
      </p:sp>
      <p:sp>
        <p:nvSpPr>
          <p:cNvPr id="64" name="Pentagon 63">
            <a:extLst>
              <a:ext uri="{FF2B5EF4-FFF2-40B4-BE49-F238E27FC236}">
                <a16:creationId xmlns:a16="http://schemas.microsoft.com/office/drawing/2014/main" id="{185BFCB3-B434-1B01-6571-11E45AA8EBAC}"/>
              </a:ext>
            </a:extLst>
          </p:cNvPr>
          <p:cNvSpPr/>
          <p:nvPr/>
        </p:nvSpPr>
        <p:spPr>
          <a:xfrm>
            <a:off x="2807368" y="3941298"/>
            <a:ext cx="1764632" cy="650769"/>
          </a:xfrm>
          <a:prstGeom prst="homePlate">
            <a:avLst>
              <a:gd name="adj" fmla="val 35141"/>
            </a:avLst>
          </a:prstGeom>
          <a:solidFill>
            <a:schemeClr val="bg1"/>
          </a:solidFill>
          <a:ln w="3175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algn="ctr"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r>
              <a:rPr lang="en-US" sz="1100" dirty="0">
                <a:latin typeface="Arial" charset="0"/>
                <a:ea typeface="+mn-ea"/>
              </a:rPr>
              <a:t>Enable 1.2</a:t>
            </a:r>
            <a:br>
              <a:rPr lang="en-US" sz="1100" dirty="0">
                <a:latin typeface="Arial" charset="0"/>
                <a:ea typeface="+mn-ea"/>
              </a:rPr>
            </a:br>
            <a:r>
              <a:rPr lang="en-US" sz="1100" dirty="0">
                <a:latin typeface="Arial" charset="0"/>
                <a:ea typeface="+mn-ea"/>
              </a:rPr>
              <a:t> ism 6.0.1</a:t>
            </a:r>
          </a:p>
          <a:p>
            <a:pPr algn="ctr"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r>
              <a:rPr lang="en-US" sz="1100" dirty="0" err="1">
                <a:latin typeface="Arial" charset="0"/>
                <a:ea typeface="+mn-ea"/>
              </a:rPr>
              <a:t>jre</a:t>
            </a:r>
            <a:r>
              <a:rPr lang="en-US" sz="1100" dirty="0">
                <a:latin typeface="Arial" charset="0"/>
                <a:ea typeface="+mn-ea"/>
              </a:rPr>
              <a:t> 1.5</a:t>
            </a:r>
          </a:p>
          <a:p>
            <a:pPr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endParaRPr lang="da-DK" sz="1100" kern="0" dirty="0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+mn-ea"/>
            </a:endParaRPr>
          </a:p>
        </p:txBody>
      </p:sp>
      <p:sp>
        <p:nvSpPr>
          <p:cNvPr id="65" name="Pentagon 64">
            <a:extLst>
              <a:ext uri="{FF2B5EF4-FFF2-40B4-BE49-F238E27FC236}">
                <a16:creationId xmlns:a16="http://schemas.microsoft.com/office/drawing/2014/main" id="{4E7B5937-DD48-0608-DDCB-0D71EE6EA35D}"/>
              </a:ext>
            </a:extLst>
          </p:cNvPr>
          <p:cNvSpPr/>
          <p:nvPr/>
        </p:nvSpPr>
        <p:spPr>
          <a:xfrm>
            <a:off x="4126832" y="3223411"/>
            <a:ext cx="1191125" cy="610659"/>
          </a:xfrm>
          <a:prstGeom prst="homePlate">
            <a:avLst>
              <a:gd name="adj" fmla="val 35141"/>
            </a:avLst>
          </a:prstGeom>
          <a:solidFill>
            <a:schemeClr val="bg1"/>
          </a:solidFill>
          <a:ln w="3175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algn="ctr"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r>
              <a:rPr lang="en-US" sz="1100" dirty="0">
                <a:latin typeface="Arial" charset="0"/>
                <a:ea typeface="+mn-ea"/>
              </a:rPr>
              <a:t>1.3.0.1 </a:t>
            </a:r>
            <a:br>
              <a:rPr lang="en-US" sz="1100" dirty="0">
                <a:latin typeface="Arial" charset="0"/>
                <a:ea typeface="+mn-ea"/>
              </a:rPr>
            </a:br>
            <a:r>
              <a:rPr lang="en-US" sz="1100" dirty="0">
                <a:latin typeface="Arial" charset="0"/>
                <a:ea typeface="+mn-ea"/>
              </a:rPr>
              <a:t> ism 6.1 Alpha</a:t>
            </a:r>
            <a:br>
              <a:rPr lang="en-US" sz="1100" dirty="0">
                <a:latin typeface="Arial" charset="0"/>
                <a:ea typeface="+mn-ea"/>
              </a:rPr>
            </a:br>
            <a:r>
              <a:rPr lang="en-US" sz="1100" dirty="0" err="1">
                <a:latin typeface="Arial" charset="0"/>
                <a:ea typeface="+mn-ea"/>
              </a:rPr>
              <a:t>jre</a:t>
            </a:r>
            <a:r>
              <a:rPr lang="en-US" sz="1100" dirty="0">
                <a:latin typeface="Arial" charset="0"/>
                <a:ea typeface="+mn-ea"/>
              </a:rPr>
              <a:t> 1.6</a:t>
            </a:r>
          </a:p>
          <a:p>
            <a:pPr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endParaRPr lang="da-DK" sz="1100" kern="0" dirty="0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+mn-ea"/>
            </a:endParaRPr>
          </a:p>
        </p:txBody>
      </p:sp>
      <p:sp>
        <p:nvSpPr>
          <p:cNvPr id="66" name="Pentagon 65">
            <a:extLst>
              <a:ext uri="{FF2B5EF4-FFF2-40B4-BE49-F238E27FC236}">
                <a16:creationId xmlns:a16="http://schemas.microsoft.com/office/drawing/2014/main" id="{60CC6DF9-7AB0-B081-26AF-9C58CEA9B361}"/>
              </a:ext>
            </a:extLst>
          </p:cNvPr>
          <p:cNvSpPr/>
          <p:nvPr/>
        </p:nvSpPr>
        <p:spPr>
          <a:xfrm>
            <a:off x="5193630" y="2517552"/>
            <a:ext cx="1110917" cy="610659"/>
          </a:xfrm>
          <a:prstGeom prst="homePlate">
            <a:avLst>
              <a:gd name="adj" fmla="val 35141"/>
            </a:avLst>
          </a:prstGeom>
          <a:solidFill>
            <a:schemeClr val="bg1"/>
          </a:solidFill>
          <a:ln w="3175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algn="ctr"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r>
              <a:rPr lang="en-US" sz="1100" dirty="0">
                <a:latin typeface="Arial" charset="0"/>
                <a:ea typeface="+mn-ea"/>
              </a:rPr>
              <a:t>1.3.0.2 </a:t>
            </a:r>
            <a:br>
              <a:rPr lang="en-US" sz="1100" dirty="0">
                <a:latin typeface="Arial" charset="0"/>
                <a:ea typeface="+mn-ea"/>
              </a:rPr>
            </a:br>
            <a:r>
              <a:rPr lang="en-US" sz="1100" dirty="0">
                <a:latin typeface="Arial" charset="0"/>
                <a:ea typeface="+mn-ea"/>
              </a:rPr>
              <a:t> ism 6.1DF</a:t>
            </a:r>
            <a:br>
              <a:rPr lang="en-US" sz="1100" dirty="0">
                <a:latin typeface="Arial" charset="0"/>
                <a:ea typeface="+mn-ea"/>
              </a:rPr>
            </a:br>
            <a:r>
              <a:rPr lang="en-US" sz="1100" dirty="0" err="1">
                <a:latin typeface="Arial" charset="0"/>
                <a:ea typeface="+mn-ea"/>
              </a:rPr>
              <a:t>jre</a:t>
            </a:r>
            <a:r>
              <a:rPr lang="en-US" sz="1100" dirty="0">
                <a:latin typeface="Arial" charset="0"/>
                <a:ea typeface="+mn-ea"/>
              </a:rPr>
              <a:t> 1.6</a:t>
            </a:r>
          </a:p>
          <a:p>
            <a:pPr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endParaRPr lang="da-DK" sz="1100" kern="0" dirty="0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+mn-ea"/>
            </a:endParaRPr>
          </a:p>
        </p:txBody>
      </p:sp>
      <p:sp>
        <p:nvSpPr>
          <p:cNvPr id="67" name="Pentagon 66">
            <a:extLst>
              <a:ext uri="{FF2B5EF4-FFF2-40B4-BE49-F238E27FC236}">
                <a16:creationId xmlns:a16="http://schemas.microsoft.com/office/drawing/2014/main" id="{14D76E28-4AB7-909E-C947-CAA6BF721325}"/>
              </a:ext>
            </a:extLst>
          </p:cNvPr>
          <p:cNvSpPr/>
          <p:nvPr/>
        </p:nvSpPr>
        <p:spPr>
          <a:xfrm>
            <a:off x="5835317" y="3223411"/>
            <a:ext cx="1139472" cy="610659"/>
          </a:xfrm>
          <a:prstGeom prst="homePlate">
            <a:avLst>
              <a:gd name="adj" fmla="val 35141"/>
            </a:avLst>
          </a:prstGeom>
          <a:solidFill>
            <a:schemeClr val="bg1"/>
          </a:solidFill>
          <a:ln w="3175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algn="ctr"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r>
              <a:rPr lang="en-US" sz="1100" dirty="0">
                <a:latin typeface="Arial" charset="0"/>
                <a:ea typeface="+mn-ea"/>
              </a:rPr>
              <a:t>Enable 1.3</a:t>
            </a:r>
            <a:br>
              <a:rPr lang="en-US" sz="1100" dirty="0">
                <a:latin typeface="Arial" charset="0"/>
                <a:ea typeface="+mn-ea"/>
              </a:rPr>
            </a:br>
            <a:r>
              <a:rPr lang="en-US" sz="1100" dirty="0">
                <a:latin typeface="Arial" charset="0"/>
                <a:ea typeface="+mn-ea"/>
              </a:rPr>
              <a:t> ism 6.1 </a:t>
            </a:r>
            <a:r>
              <a:rPr lang="en-US" sz="1100" dirty="0" err="1">
                <a:latin typeface="Arial" charset="0"/>
                <a:ea typeface="+mn-ea"/>
              </a:rPr>
              <a:t>jre</a:t>
            </a:r>
            <a:r>
              <a:rPr lang="en-US" sz="1100" dirty="0">
                <a:latin typeface="Arial" charset="0"/>
                <a:ea typeface="+mn-ea"/>
              </a:rPr>
              <a:t> 1.6</a:t>
            </a:r>
          </a:p>
          <a:p>
            <a:pPr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endParaRPr lang="da-DK" sz="1100" kern="0" dirty="0">
              <a:solidFill>
                <a:schemeClr val="tx1">
                  <a:lumMod val="95000"/>
                  <a:lumOff val="5000"/>
                </a:schemeClr>
              </a:solidFill>
              <a:latin typeface="Calibri"/>
              <a:ea typeface="+mn-ea"/>
            </a:endParaRPr>
          </a:p>
        </p:txBody>
      </p:sp>
      <p:sp>
        <p:nvSpPr>
          <p:cNvPr id="68" name="Pentagon 67">
            <a:extLst>
              <a:ext uri="{FF2B5EF4-FFF2-40B4-BE49-F238E27FC236}">
                <a16:creationId xmlns:a16="http://schemas.microsoft.com/office/drawing/2014/main" id="{CBB90FDE-F279-85D1-4D06-A9A9B2F3474A}"/>
              </a:ext>
            </a:extLst>
          </p:cNvPr>
          <p:cNvSpPr/>
          <p:nvPr/>
        </p:nvSpPr>
        <p:spPr>
          <a:xfrm>
            <a:off x="6974789" y="4003842"/>
            <a:ext cx="1916548" cy="610659"/>
          </a:xfrm>
          <a:prstGeom prst="homePlate">
            <a:avLst>
              <a:gd name="adj" fmla="val 35141"/>
            </a:avLst>
          </a:prstGeom>
          <a:solidFill>
            <a:schemeClr val="bg1"/>
          </a:solidFill>
          <a:ln w="3175" cap="flat" cmpd="sng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en-US" altLang="es-ES" sz="1100"/>
              <a:t>1.3.X    1.4X</a:t>
            </a:r>
          </a:p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br>
              <a:rPr lang="en-US" altLang="es-ES" sz="1100"/>
            </a:br>
            <a:r>
              <a:rPr lang="en-US" altLang="es-ES" sz="1100"/>
              <a:t>2.X</a:t>
            </a:r>
          </a:p>
          <a:p>
            <a:pPr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endParaRPr lang="da-DK" altLang="es-ES" sz="1100">
              <a:solidFill>
                <a:srgbClr val="0D0D0D"/>
              </a:solidFill>
              <a:latin typeface="Calibri" panose="020F0502020204030204" pitchFamily="34" charset="0"/>
            </a:endParaRPr>
          </a:p>
        </p:txBody>
      </p:sp>
      <p:sp>
        <p:nvSpPr>
          <p:cNvPr id="2" name="Striped Right Arrow 1">
            <a:extLst>
              <a:ext uri="{FF2B5EF4-FFF2-40B4-BE49-F238E27FC236}">
                <a16:creationId xmlns:a16="http://schemas.microsoft.com/office/drawing/2014/main" id="{81648DD5-242D-8BCE-B7B3-407FDD55952E}"/>
              </a:ext>
            </a:extLst>
          </p:cNvPr>
          <p:cNvSpPr>
            <a:spLocks/>
          </p:cNvSpPr>
          <p:nvPr/>
        </p:nvSpPr>
        <p:spPr bwMode="auto">
          <a:xfrm>
            <a:off x="4757738" y="4851400"/>
            <a:ext cx="4079875" cy="447675"/>
          </a:xfrm>
          <a:custGeom>
            <a:avLst/>
            <a:gdLst>
              <a:gd name="T0" fmla="*/ 0 w 4079875"/>
              <a:gd name="T1" fmla="*/ 111919 h 447675"/>
              <a:gd name="T2" fmla="*/ 13990 w 4079875"/>
              <a:gd name="T3" fmla="*/ 111919 h 447675"/>
              <a:gd name="T4" fmla="*/ 13990 w 4079875"/>
              <a:gd name="T5" fmla="*/ 335756 h 447675"/>
              <a:gd name="T6" fmla="*/ 0 w 4079875"/>
              <a:gd name="T7" fmla="*/ 335756 h 447675"/>
              <a:gd name="T8" fmla="*/ 0 w 4079875"/>
              <a:gd name="T9" fmla="*/ 111919 h 447675"/>
              <a:gd name="T10" fmla="*/ 27980 w 4079875"/>
              <a:gd name="T11" fmla="*/ 111919 h 447675"/>
              <a:gd name="T12" fmla="*/ 55959 w 4079875"/>
              <a:gd name="T13" fmla="*/ 111919 h 447675"/>
              <a:gd name="T14" fmla="*/ 55959 w 4079875"/>
              <a:gd name="T15" fmla="*/ 335756 h 447675"/>
              <a:gd name="T16" fmla="*/ 27980 w 4079875"/>
              <a:gd name="T17" fmla="*/ 335756 h 447675"/>
              <a:gd name="T18" fmla="*/ 27980 w 4079875"/>
              <a:gd name="T19" fmla="*/ 111919 h 447675"/>
              <a:gd name="T20" fmla="*/ 69949 w 4079875"/>
              <a:gd name="T21" fmla="*/ 111919 h 447675"/>
              <a:gd name="T22" fmla="*/ 3856038 w 4079875"/>
              <a:gd name="T23" fmla="*/ 111919 h 447675"/>
              <a:gd name="T24" fmla="*/ 3856038 w 4079875"/>
              <a:gd name="T25" fmla="*/ 0 h 447675"/>
              <a:gd name="T26" fmla="*/ 4079875 w 4079875"/>
              <a:gd name="T27" fmla="*/ 223838 h 447675"/>
              <a:gd name="T28" fmla="*/ 3856038 w 4079875"/>
              <a:gd name="T29" fmla="*/ 447675 h 447675"/>
              <a:gd name="T30" fmla="*/ 3856038 w 4079875"/>
              <a:gd name="T31" fmla="*/ 335756 h 447675"/>
              <a:gd name="T32" fmla="*/ 69949 w 4079875"/>
              <a:gd name="T33" fmla="*/ 335756 h 447675"/>
              <a:gd name="T34" fmla="*/ 69949 w 4079875"/>
              <a:gd name="T35" fmla="*/ 111919 h 44767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4079875"/>
              <a:gd name="T55" fmla="*/ 0 h 447675"/>
              <a:gd name="T56" fmla="*/ 4079875 w 4079875"/>
              <a:gd name="T57" fmla="*/ 447675 h 44767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4079875" h="447675">
                <a:moveTo>
                  <a:pt x="0" y="111919"/>
                </a:moveTo>
                <a:lnTo>
                  <a:pt x="13990" y="111919"/>
                </a:lnTo>
                <a:lnTo>
                  <a:pt x="13990" y="335756"/>
                </a:lnTo>
                <a:lnTo>
                  <a:pt x="0" y="335756"/>
                </a:lnTo>
                <a:lnTo>
                  <a:pt x="0" y="111919"/>
                </a:lnTo>
                <a:close/>
                <a:moveTo>
                  <a:pt x="27980" y="111919"/>
                </a:moveTo>
                <a:lnTo>
                  <a:pt x="55959" y="111919"/>
                </a:lnTo>
                <a:lnTo>
                  <a:pt x="55959" y="335756"/>
                </a:lnTo>
                <a:lnTo>
                  <a:pt x="27980" y="335756"/>
                </a:lnTo>
                <a:lnTo>
                  <a:pt x="27980" y="111919"/>
                </a:lnTo>
                <a:close/>
                <a:moveTo>
                  <a:pt x="69949" y="111919"/>
                </a:moveTo>
                <a:lnTo>
                  <a:pt x="3856038" y="111919"/>
                </a:lnTo>
                <a:lnTo>
                  <a:pt x="3856038" y="0"/>
                </a:lnTo>
                <a:lnTo>
                  <a:pt x="4079875" y="223838"/>
                </a:lnTo>
                <a:lnTo>
                  <a:pt x="3856038" y="447675"/>
                </a:lnTo>
                <a:lnTo>
                  <a:pt x="3856038" y="335756"/>
                </a:lnTo>
                <a:lnTo>
                  <a:pt x="69949" y="335756"/>
                </a:lnTo>
                <a:lnTo>
                  <a:pt x="69949" y="111919"/>
                </a:lnTo>
                <a:close/>
              </a:path>
            </a:pathLst>
          </a:custGeom>
          <a:solidFill>
            <a:srgbClr val="CCFFCC"/>
          </a:solidFill>
          <a:ln w="9525">
            <a:solidFill>
              <a:srgbClr val="C6C8CA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 wrap="none" lIns="92075" tIns="0" rIns="92075" bIns="0" anchor="b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en-US" altLang="es-ES" sz="1800">
                <a:effectLst>
                  <a:outerShdw blurRad="38100" dist="38100" dir="2700000" algn="tl">
                    <a:srgbClr val="FFFFFF"/>
                  </a:outerShdw>
                </a:effectLst>
              </a:rPr>
              <a:t>Agile Scrums</a:t>
            </a:r>
          </a:p>
        </p:txBody>
      </p:sp>
      <p:sp>
        <p:nvSpPr>
          <p:cNvPr id="30761" name="Rectangle 3">
            <a:extLst>
              <a:ext uri="{FF2B5EF4-FFF2-40B4-BE49-F238E27FC236}">
                <a16:creationId xmlns:a16="http://schemas.microsoft.com/office/drawing/2014/main" id="{DB931269-2875-3F78-03A7-43C7FFCFD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8375" y="5330825"/>
            <a:ext cx="42656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en-US" altLang="es-ES" sz="1200"/>
              <a:t>4 Sprints Completed. Training Completed.</a:t>
            </a:r>
          </a:p>
          <a:p>
            <a:pPr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en-US" altLang="es-ES" sz="1200"/>
              <a:t>Scrum Methodology Confirmed, Tools acquired / validated.</a:t>
            </a:r>
            <a:br>
              <a:rPr lang="en-US" altLang="es-ES" sz="1200"/>
            </a:br>
            <a:r>
              <a:rPr lang="en-US" altLang="es-ES" sz="1200"/>
              <a:t> </a:t>
            </a:r>
          </a:p>
          <a:p>
            <a:pPr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en-US" altLang="es-ES" sz="1200"/>
              <a:t>Enable 1.3 Delivery on Target for July 4</a:t>
            </a:r>
            <a:r>
              <a:rPr lang="en-US" altLang="es-ES" sz="1200" baseline="30000"/>
              <a:t>th</a:t>
            </a:r>
            <a:r>
              <a:rPr lang="en-US" altLang="es-ES" sz="1200"/>
              <a:t> 2011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A633427-7FF1-E651-2BD7-B6174CDC3A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s-E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Things Still Under Consideration in 2011</a:t>
            </a:r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C2A749F7-1D82-ADB4-F790-A12AA758FEB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152400" y="1058863"/>
            <a:ext cx="4924425" cy="5068887"/>
          </a:xfrm>
        </p:spPr>
        <p:txBody>
          <a:bodyPr/>
          <a:lstStyle/>
          <a:p>
            <a:r>
              <a:rPr lang="en-US" altLang="es-ES">
                <a:ea typeface="ＭＳ Ｐゴシック" panose="020B0600070205080204" pitchFamily="34" charset="-128"/>
              </a:rPr>
              <a:t>Architectural</a:t>
            </a:r>
          </a:p>
          <a:p>
            <a:pPr lvl="1"/>
            <a:r>
              <a:rPr lang="en-US" altLang="es-ES">
                <a:ea typeface="ＭＳ Ｐゴシック" panose="020B0600070205080204" pitchFamily="34" charset="-128"/>
              </a:rPr>
              <a:t>My Enable</a:t>
            </a:r>
          </a:p>
          <a:p>
            <a:pPr lvl="1"/>
            <a:r>
              <a:rPr lang="en-US" altLang="es-ES">
                <a:ea typeface="ＭＳ Ｐゴシック" panose="020B0600070205080204" pitchFamily="34" charset="-128"/>
              </a:rPr>
              <a:t>Metadata Integration</a:t>
            </a:r>
            <a:endParaRPr lang="en-US" altLang="es-ES" sz="2000">
              <a:ea typeface="ＭＳ Ｐゴシック" panose="020B0600070205080204" pitchFamily="34" charset="-128"/>
            </a:endParaRPr>
          </a:p>
          <a:p>
            <a:pPr lvl="1"/>
            <a:r>
              <a:rPr lang="en-US" altLang="es-ES">
                <a:ea typeface="ＭＳ Ｐゴシック" panose="020B0600070205080204" pitchFamily="34" charset="-128"/>
              </a:rPr>
              <a:t>Policy Management</a:t>
            </a:r>
          </a:p>
          <a:p>
            <a:pPr lvl="1"/>
            <a:r>
              <a:rPr lang="en-US" altLang="es-ES">
                <a:ea typeface="ＭＳ Ｐゴシック" panose="020B0600070205080204" pitchFamily="34" charset="-128"/>
              </a:rPr>
              <a:t>Identity Management</a:t>
            </a:r>
            <a:br>
              <a:rPr lang="en-US" altLang="es-ES">
                <a:ea typeface="ＭＳ Ｐゴシック" panose="020B0600070205080204" pitchFamily="34" charset="-128"/>
              </a:rPr>
            </a:br>
            <a:endParaRPr lang="en-US" altLang="es-ES">
              <a:ea typeface="ＭＳ Ｐゴシック" panose="020B0600070205080204" pitchFamily="34" charset="-128"/>
            </a:endParaRPr>
          </a:p>
          <a:p>
            <a:r>
              <a:rPr lang="en-US" altLang="es-ES">
                <a:ea typeface="ＭＳ Ｐゴシック" panose="020B0600070205080204" pitchFamily="34" charset="-128"/>
              </a:rPr>
              <a:t>Product Merge </a:t>
            </a:r>
            <a:br>
              <a:rPr lang="en-US" altLang="es-ES">
                <a:ea typeface="ＭＳ Ｐゴシック" panose="020B0600070205080204" pitchFamily="34" charset="-128"/>
              </a:rPr>
            </a:br>
            <a:r>
              <a:rPr lang="en-US" altLang="es-ES" sz="1800">
                <a:ea typeface="ＭＳ Ｐゴシック" panose="020B0600070205080204" pitchFamily="34" charset="-128"/>
              </a:rPr>
              <a:t>(remove redundancies)</a:t>
            </a:r>
          </a:p>
          <a:p>
            <a:pPr lvl="1"/>
            <a:r>
              <a:rPr lang="en-US" altLang="es-ES">
                <a:ea typeface="ＭＳ Ｐゴシック" panose="020B0600070205080204" pitchFamily="34" charset="-128"/>
              </a:rPr>
              <a:t>Enable + iRules</a:t>
            </a:r>
          </a:p>
          <a:p>
            <a:pPr lvl="1"/>
            <a:r>
              <a:rPr lang="en-US" altLang="es-ES">
                <a:ea typeface="ＭＳ Ｐゴシック" panose="020B0600070205080204" pitchFamily="34" charset="-128"/>
              </a:rPr>
              <a:t>Enable + BAM</a:t>
            </a:r>
          </a:p>
          <a:p>
            <a:pPr lvl="1"/>
            <a:r>
              <a:rPr lang="en-US" altLang="es-ES">
                <a:ea typeface="ＭＳ Ｐゴシック" panose="020B0600070205080204" pitchFamily="34" charset="-128"/>
              </a:rPr>
              <a:t>XML Archive</a:t>
            </a:r>
          </a:p>
        </p:txBody>
      </p:sp>
      <p:sp>
        <p:nvSpPr>
          <p:cNvPr id="31747" name="Content Placeholder 3">
            <a:extLst>
              <a:ext uri="{FF2B5EF4-FFF2-40B4-BE49-F238E27FC236}">
                <a16:creationId xmlns:a16="http://schemas.microsoft.com/office/drawing/2014/main" id="{0C901D16-B3DA-F2D7-7A3C-6D8F76EC5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24425" y="1058863"/>
            <a:ext cx="3702050" cy="4960937"/>
          </a:xfrm>
        </p:spPr>
        <p:txBody>
          <a:bodyPr/>
          <a:lstStyle/>
          <a:p>
            <a:r>
              <a:rPr lang="en-US" altLang="es-ES">
                <a:ea typeface="ＭＳ Ｐゴシック" panose="020B0600070205080204" pitchFamily="34" charset="-128"/>
              </a:rPr>
              <a:t>Trends/Business </a:t>
            </a:r>
            <a:r>
              <a:rPr lang="en-US" altLang="es-ES" sz="2000">
                <a:ea typeface="ＭＳ Ｐゴシック" panose="020B0600070205080204" pitchFamily="34" charset="-128"/>
              </a:rPr>
              <a:t>Zeitgeist – The Spirit of Now</a:t>
            </a:r>
            <a:endParaRPr lang="en-US" altLang="es-ES">
              <a:ea typeface="ＭＳ Ｐゴシック" panose="020B0600070205080204" pitchFamily="34" charset="-128"/>
            </a:endParaRPr>
          </a:p>
          <a:p>
            <a:pPr lvl="1"/>
            <a:r>
              <a:rPr lang="en-US" altLang="es-ES">
                <a:ea typeface="ＭＳ Ｐゴシック" panose="020B0600070205080204" pitchFamily="34" charset="-128"/>
              </a:rPr>
              <a:t>Agile</a:t>
            </a:r>
          </a:p>
          <a:p>
            <a:pPr lvl="1"/>
            <a:r>
              <a:rPr lang="en-US" altLang="es-ES">
                <a:ea typeface="ＭＳ Ｐゴシック" panose="020B0600070205080204" pitchFamily="34" charset="-128"/>
              </a:rPr>
              <a:t>Cloud / Spring</a:t>
            </a:r>
          </a:p>
          <a:p>
            <a:pPr lvl="1"/>
            <a:r>
              <a:rPr lang="en-US" altLang="es-ES">
                <a:ea typeface="ＭＳ Ｐゴシック" panose="020B0600070205080204" pitchFamily="34" charset="-128"/>
              </a:rPr>
              <a:t>Mobile</a:t>
            </a:r>
          </a:p>
          <a:p>
            <a:pPr lvl="1">
              <a:spcAft>
                <a:spcPts val="600"/>
              </a:spcAft>
            </a:pPr>
            <a:r>
              <a:rPr lang="en-US" altLang="es-ES">
                <a:ea typeface="ＭＳ Ｐゴシック" panose="020B0600070205080204" pitchFamily="34" charset="-128"/>
              </a:rPr>
              <a:t>Data Science</a:t>
            </a:r>
          </a:p>
          <a:p>
            <a:r>
              <a:rPr lang="en-US" altLang="es-ES">
                <a:ea typeface="ＭＳ Ｐゴシック" panose="020B0600070205080204" pitchFamily="34" charset="-128"/>
              </a:rPr>
              <a:t>Productization</a:t>
            </a:r>
          </a:p>
          <a:p>
            <a:pPr lvl="1"/>
            <a:r>
              <a:rPr lang="en-US" altLang="es-ES">
                <a:ea typeface="ＭＳ Ｐゴシック" panose="020B0600070205080204" pitchFamily="34" charset="-128"/>
              </a:rPr>
              <a:t>Demos, Doc, </a:t>
            </a:r>
            <a:br>
              <a:rPr lang="en-US" altLang="es-ES">
                <a:ea typeface="ＭＳ Ｐゴシック" panose="020B0600070205080204" pitchFamily="34" charset="-128"/>
              </a:rPr>
            </a:br>
            <a:r>
              <a:rPr lang="en-US" altLang="es-ES">
                <a:ea typeface="ＭＳ Ｐゴシック" panose="020B0600070205080204" pitchFamily="34" charset="-128"/>
              </a:rPr>
              <a:t>Best Practices</a:t>
            </a:r>
          </a:p>
          <a:p>
            <a:pPr lvl="1"/>
            <a:r>
              <a:rPr lang="en-US" altLang="es-ES">
                <a:ea typeface="ＭＳ Ｐゴシック" panose="020B0600070205080204" pitchFamily="34" charset="-128"/>
              </a:rPr>
              <a:t>Packaging</a:t>
            </a:r>
          </a:p>
          <a:p>
            <a:pPr lvl="1"/>
            <a:r>
              <a:rPr lang="en-US" altLang="es-ES">
                <a:ea typeface="ＭＳ Ｐゴシック" panose="020B0600070205080204" pitchFamily="34" charset="-128"/>
              </a:rPr>
              <a:t>Marketing</a:t>
            </a:r>
          </a:p>
          <a:p>
            <a:pPr lvl="1"/>
            <a:endParaRPr lang="en-US" altLang="es-E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5655A5E-91DA-537C-1E3C-D56AA5F37A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Mobile Devices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33794" name="Content Placeholder 9">
            <a:extLst>
              <a:ext uri="{FF2B5EF4-FFF2-40B4-BE49-F238E27FC236}">
                <a16:creationId xmlns:a16="http://schemas.microsoft.com/office/drawing/2014/main" id="{83A4EB1E-8641-788B-F6FF-C8CFFA562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213" y="1190625"/>
            <a:ext cx="8840787" cy="50815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es-ES">
                <a:ea typeface="ＭＳ Ｐゴシック" panose="020B0600070205080204" pitchFamily="34" charset="-128"/>
              </a:rPr>
              <a:t>Web Design for all Mobile Platforms</a:t>
            </a:r>
          </a:p>
          <a:p>
            <a:pPr lvl="1">
              <a:lnSpc>
                <a:spcPct val="150000"/>
              </a:lnSpc>
            </a:pPr>
            <a:r>
              <a:rPr lang="en-US" altLang="es-ES">
                <a:ea typeface="ＭＳ Ｐゴシック" panose="020B0600070205080204" pitchFamily="34" charset="-128"/>
              </a:rPr>
              <a:t>Platform/Browser Specific</a:t>
            </a:r>
          </a:p>
          <a:p>
            <a:pPr lvl="1">
              <a:lnSpc>
                <a:spcPct val="150000"/>
              </a:lnSpc>
            </a:pPr>
            <a:r>
              <a:rPr lang="en-US" altLang="es-ES">
                <a:ea typeface="ＭＳ Ｐゴシック" panose="020B0600070205080204" pitchFamily="34" charset="-128"/>
              </a:rPr>
              <a:t>Update All Visualizations</a:t>
            </a:r>
          </a:p>
          <a:p>
            <a:pPr lvl="1">
              <a:lnSpc>
                <a:spcPct val="150000"/>
              </a:lnSpc>
            </a:pPr>
            <a:r>
              <a:rPr lang="en-US" altLang="es-ES">
                <a:ea typeface="ＭＳ Ｐゴシック" panose="020B0600070205080204" pitchFamily="34" charset="-128"/>
              </a:rPr>
              <a:t>HTML5</a:t>
            </a:r>
          </a:p>
          <a:p>
            <a:pPr>
              <a:lnSpc>
                <a:spcPct val="150000"/>
              </a:lnSpc>
            </a:pPr>
            <a:r>
              <a:rPr lang="en-US" altLang="es-ES">
                <a:ea typeface="ＭＳ Ｐゴシック" panose="020B0600070205080204" pitchFamily="34" charset="-128"/>
              </a:rPr>
              <a:t>Native apps support</a:t>
            </a:r>
          </a:p>
          <a:p>
            <a:pPr lvl="1">
              <a:lnSpc>
                <a:spcPct val="150000"/>
              </a:lnSpc>
            </a:pPr>
            <a:r>
              <a:rPr lang="en-US" altLang="es-ES">
                <a:ea typeface="ＭＳ Ｐゴシック" panose="020B0600070205080204" pitchFamily="34" charset="-128"/>
              </a:rPr>
              <a:t>Indirectly: Social</a:t>
            </a:r>
          </a:p>
          <a:p>
            <a:pPr lvl="1">
              <a:lnSpc>
                <a:spcPct val="150000"/>
              </a:lnSpc>
            </a:pPr>
            <a:r>
              <a:rPr lang="en-US" altLang="es-ES">
                <a:ea typeface="ＭＳ Ｐゴシック" panose="020B0600070205080204" pitchFamily="34" charset="-128"/>
              </a:rPr>
              <a:t>Directly:  MyEnable app</a:t>
            </a:r>
          </a:p>
        </p:txBody>
      </p:sp>
      <p:sp>
        <p:nvSpPr>
          <p:cNvPr id="33795" name="AutoShape 6" descr="data:image/jpg;base64,/9j/4AAQSkZJRgABAQAAAQABAAD/2wBDAAkGBwgHBgkIBwgKCgkLDRYPDQwMDRsUFRAWIB0iIiAdHx8kKDQsJCYxJx8fLT0tMTU3Ojo6Iys/RD84QzQ5Ojf/2wBDAQoKCg0MDRoPDxo3JR8lNzc3Nzc3Nzc3Nzc3Nzc3Nzc3Nzc3Nzc3Nzc3Nzc3Nzc3Nzc3Nzc3Nzc3Nzc3Nzc3Nzf/wAARCABeAEsDASIAAhEBAxEB/8QAHAAAAAcBAQAAAAAAAAAAAAAAAQIEBQYHCAMA/8QAQhAAAQIEAwMFCwsEAwAAAAAAAQIDAAQFEQYSIQcxQRNRYZOyFCIjRXF0kcHC0dIVFycyN1NjZHOBoSY0QpJDg7H/xAAYAQEBAQEBAAAAAAAAAAAAAAAAAwECBP/EAB8RAAICAwEAAwEAAAAAAAAAAAABAhEDITESEyJBUf/aAAwDAQACEQMRAD8AuACDhMCBFfY52kuYZrppcrTW5lSGkrWt10p1VqAAAeEAWGBAgRUDe2WdV4mlevX7oUI2uzivFEsP+5fugC2MseKYq5G1abV4qluuV7o7J2oTZ30uX61XugCySmCkRXqdpU0rxbL9ar3QZO0OcO+nS/WKHqgCfEQW0cqXOJqVNl5xCCgPICsp4HiPTCi0AdAmM77aV22gzQ/Ls9mNFpF4zbtwVl2iTfm7PZgCPtqQqxslGljYn06mHCXbSbXMGwnWEUWeMy4wl4KaKAFJCspJGoB0vpC12pJmKwqfaZS2lTqVpaG4Wtp/Een415sgsjc6/BRJMs379AX5b+oxJaDhj5WcyS5NwLm9rAQ31asfLEy08GQ2UIKSQgJKtb30h5pGIpqTdbWwgIKE5bnW4jFC1fDXOnXRJUqKKdMLYcJzoNiLwgdARyYSlIIuCbnvvLEicrs08xMtPoQvls5vYa5h6ojlQsjk+NyYjd3aoprWy3MGd9heQtwbt/Jh4tDRgdP9KU4k3u3f+TD0RrHJ0HTGZ9upttEm/N2exGmUxmTbv9os35uz2BACLDctLTMwtE6tpCOTuhTqyBe45iOF+MPAkGWpp1baOUl0EHIgk5gAL21J33htpssooSpKbITbhvMP6FPts2Q2G0Aam2sdym7pHnnJx4dmu5HlqVKsql2k2Hhrgk/vAStUZcdSyZdbZSCVL1IMNinVqV3xJPSYUNHjxi0cUnts5/t/pNJGXor1Bem36glubSlwpZUtINxuFt+sRKqPZg1bTU+qDJvCOrKyhk85PqjmWPym2ykKtF3YEN8IUw/g+0YfbQwbPzfBlKP4PtGJBECx5PCMybePtFm/0GexGmhujMu3Y/SLN+bs9iAElHxdnYblVysu26lIAdUdFHycD6Yc3Z6bmLl92yRvAAAAhFUZDDDtObyyM7R5kFGWZVnUhWtiVJUb2B4jjzwoVg+szkq+3JV+Tm2kpSNbpCwoAjvrWtza8dbaxTE8cNuOyM8Sbs7ttqUQSb9MLW2jDhRMLVOVpjbc65JuuIOQFmaQvMP8bC9+jn0jjMz1Mp0yqVnHnG30Gxb7ncvf/XWPYssKuyDjO6oBDRhqxGOTTLE8Sr/wQpXiqkoWtDbE4tadAkshNz+50/cRG6lWJqpOJW+hDbSVENoSPq8DrvO6IZckXGkVxwlds0Ts7N8EUg/ge0YkURrZsb4Fox/L+0Ykd48x6AEmMz7dvtEmvN2ewI0qkxmnbqfpDmvN2exAB8P0mbxBJFuWeen5pxPKKpjgWw0lOYXVnKgCb28t4TJnqvTK+9QjKodmnFCWEpNPBaEA/USCDlIsd+6BpWPm6UodyNTASEFCQoJVp6eiDv4/lpiZXMuyz5dUoLzgJuD0axj5oLuyRYXlmac3yGJ6HIqcWwpxDvdBU4+AvchAIFkjgLHTS8DtJpuIalOSz1J7obpaGkpSx3YghCst/qpNxdNj319++xhgOP2n1la2Jx1VrEnKSBCNvGzaVXdfqr6RubddSUg8D6NIyHrz9umtJPXBbh3CGJmXkVNyWZU0ylw2emG1G1iknLqSBfmjvj+dnH5enonZOUllIWv+2JGY2SCVJ3A9I33MIVY+bMvyGWbyEkkZhvN+npMNFcr6Ks1LNIDo5JaleEI4gbreSN2NGjtmar4Coh55b2jElvEW2YKvs+oXmo7RiTXjTAiVRB8a7O6PimrCoTgm25jkwhSpd0ALA3XBSdRE1Bg14Aqj5laAf+eqdcj4IH5lKB9/VOuR8EWwDBgYAqyW2O0WXz8jN1VOdOVXhW9R/pHE7FKB9/VL/rI+CLavAXgCpfmVoH39U65HwQI2MUFJHh6p1yPgi2bwQmAEtIkZalUqVkJJBbl5dsNtpJuQBzniYU3gCYLeAP/Z">
            <a:extLst>
              <a:ext uri="{FF2B5EF4-FFF2-40B4-BE49-F238E27FC236}">
                <a16:creationId xmlns:a16="http://schemas.microsoft.com/office/drawing/2014/main" id="{0D46523D-B49F-70A4-6E9F-89A05EC978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38663" y="-1825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endParaRPr lang="es-ES" altLang="es-ES"/>
          </a:p>
        </p:txBody>
      </p:sp>
      <p:sp>
        <p:nvSpPr>
          <p:cNvPr id="33796" name="AutoShape 14" descr="data:image/jpg;base64,/9j/4AAQSkZJRgABAQAAAQABAAD/2wCEAAkGBhQGERQTExQWFBUWFR4aFhgWGRkdHBsXHBkXFCAYGxwYHycqFx8jGhYUHzUgIyksLDItHB89NjUqNSgrLCkBCQoKDQsNGg4OGTIkHSQtNS4yLTQ1NTQ0Liw1Ly40LCw0LSwsLDQpNCw0LSksLSwsNCwsLzQ0NDQsNDQvLCksKf/AABEIAE8ATwMBIgACEQEDEQH/xAAcAAACAgMBAQAAAAAAAAAAAAAGBwAFAQQIAwL/xAA6EAABAgQCBggDBwUBAAAAAAABAgMABAURBiEHEjFBUYETIjJSYXGhsRRykRUjM0JigpJDY6LB4Rf/xAAZAQADAQEBAAAAAAAAAAAAAAACAwQBBQD/xAAiEQACAwABBAIDAAAAAAAAAAABAgADESEEEjEyIlITQVH/2gAMAwEAAhEDEQA/AHjEiRI9PSRhSgnblAnivHzdC6iOu4TYAZ9bugDtHwEDKqfPV/rzL4lUHYjtuW8UghKPI3MEFJmEgRkLqrLeRdQP3CPtqfbf7K0nyIhWuYWlG+1MzSzx6RKfRKYrJvD4lutLzro8HdVY9gYMVkwO8R2xITlKx1N4eNnwHGxtWi6gPmSc0+YuIaFCxA1X0BbZGy9r+o4iAZSvmGGB8SziRIkDNkgSx9iv7Da1EH7xQ3bQDkAPEwWLVqAk7hCFxJiMT0+tSjk2Nb9xyT9BBovc2QXbtGy/ocqmiJ+JesqZWMr5hpJ/KngeJjXdq71ZWUsNuPK3hAuB5nYOZgPquJ/ivz2EN3RlIfA09tVrF4lw+RyT/iBFTj8a7+5OvzOQEqNBqjKSr4VVv0qSs/xSbwKLqrxNibcRsjpAK1MzkBmfIZwsqJhVvH6JmbWpSFOTCuiUnup6uYPaGwco9Xf9hPPV9TAWRqrjSgbwSU2omhqEwx1UX+8QNg/WkbhxEW7OiBYVnMI1eIQq/wBCYpZhhFLmHWUKK0JJTdVsyMjkPG8GzJbwICh6+THNSKmmrNJcTvGfnG7C00S1cnpZcn8NZSPLtJ9LjlDLiAjDksB0bNOsL6Nh0juH2jlmsPkuTJ4u25DKOqak107LieKD7Ry/iCQLLj4/uk/UBQ/3D6PaKu9ZQyzCpxaUJSpSlKACUi5JO4DeY6Bl56sLbQliSl5dtCQlAfduvVSABcJyGQha6GKP9o1NKyOqwhTh+bsJ9TflHQUbe/yyZUvGxZYox/OUeUfZnZMsuuNlDLrStZpSldXbfqmxJ28oNcHUtNHkJZpJBCWk3IzBUesTcbcyYHNISBXp2nU85oW4X3huLaARY+fW+sen/mRpyiZGfmZRBN+iB10D5Qo5esKOEfyMG7C2r1EUaXdfVkG21Kz3kAkDmbRzXK4rXe6xrEm5PiTeDfSphz7AlELenJmaecc1U9IqyAkDWUQgZcBzhWMo1yIq6dQBsRc3ORraHpszFQfPebSrmFEexh5QmdC1KKZh9y2SW20cySs+loc0TXe5jq/USbYSekXDfwMyVWsh0apO4G90n6kp+kOyKrEdARiBooUBe2V/aBrfsbYTr3DJz3QcXPYA6dDLSC44RdawTZKb5BNxvJMWMppvn5dd1hl1N80lGrlwBSbj1j1xNhRcmoodGzJLh2HglR3Hx2GA2cpC5U2KSI6opS0d68znm1qz2mNrAGIG8Z1WZnDZtQYQ0y0pQ1rbVkd7MHMcYZ+oRujksMFogi4I2EZEc90WLlXmptOop95SeBcWR7whujYniNXqlA5hZpvrIqU62yhQUlhvOxuNdZ1js3gBIgToFL+IVrEdVOZ8eAHiTlHpTcPLm8yLJ3k7P+w3cDYJTJFtyY1UC92W1kBS1d8g7bbhDmVenT5RQY3PxCjAOHzQpVIULOOHpF+atg5CwgmjAFozHJJJOmdEDBkkSJEjJs1KhS26kLLSDlbZu4HiIDqhoxSv8JZQO6Rro5A5p5GDyJBpY9Z1TkBkVxjCKdzRS6T/AET/ACT7pMbkhoqUi2sWU+IClH1sIZkSKT115GbEjpagfEoKRgxilkKILixsUu1h8qRknz2xo4kwautTKHUrTYCx1r3GwZW7QGagLiyszcZQWxIlZmY6xlCqFGCYSLCMxIkDNn//2Q==">
            <a:extLst>
              <a:ext uri="{FF2B5EF4-FFF2-40B4-BE49-F238E27FC236}">
                <a16:creationId xmlns:a16="http://schemas.microsoft.com/office/drawing/2014/main" id="{48AD886F-2E19-CA45-02C1-67968796B68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38663" y="-1825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endParaRPr lang="es-ES" altLang="es-ES"/>
          </a:p>
        </p:txBody>
      </p:sp>
      <p:grpSp>
        <p:nvGrpSpPr>
          <p:cNvPr id="33797" name="Group 12">
            <a:extLst>
              <a:ext uri="{FF2B5EF4-FFF2-40B4-BE49-F238E27FC236}">
                <a16:creationId xmlns:a16="http://schemas.microsoft.com/office/drawing/2014/main" id="{147DD421-E999-136B-690F-BEA21220C180}"/>
              </a:ext>
            </a:extLst>
          </p:cNvPr>
          <p:cNvGrpSpPr>
            <a:grpSpLocks/>
          </p:cNvGrpSpPr>
          <p:nvPr/>
        </p:nvGrpSpPr>
        <p:grpSpPr bwMode="auto">
          <a:xfrm>
            <a:off x="5097463" y="1860550"/>
            <a:ext cx="3511550" cy="3121025"/>
            <a:chOff x="5458753" y="706241"/>
            <a:chExt cx="3511550" cy="3121025"/>
          </a:xfrm>
        </p:grpSpPr>
        <p:pic>
          <p:nvPicPr>
            <p:cNvPr id="33799" name="Picture 4" descr="http://vhirsch.com/blog/wp-content/uploads/2010/05/android_vector.jpg">
              <a:extLst>
                <a:ext uri="{FF2B5EF4-FFF2-40B4-BE49-F238E27FC236}">
                  <a16:creationId xmlns:a16="http://schemas.microsoft.com/office/drawing/2014/main" id="{8B7DF752-7224-8BD5-0E1C-8403FAF745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98590" y="2536628"/>
              <a:ext cx="1722438" cy="1290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800" name="Picture 10" descr="http://www.macforensicslab.com/ProductsAndServices/images/icon_apple.jpg">
              <a:extLst>
                <a:ext uri="{FF2B5EF4-FFF2-40B4-BE49-F238E27FC236}">
                  <a16:creationId xmlns:a16="http://schemas.microsoft.com/office/drawing/2014/main" id="{0B6A3AE3-D1EF-7574-50CE-3195815097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1965" y="2274691"/>
              <a:ext cx="1227138" cy="1227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801" name="Picture 16" descr="Icon">
              <a:extLst>
                <a:ext uri="{FF2B5EF4-FFF2-40B4-BE49-F238E27FC236}">
                  <a16:creationId xmlns:a16="http://schemas.microsoft.com/office/drawing/2014/main" id="{89405697-8435-3580-2DD8-C6EAEBFF34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8753" y="1161853"/>
              <a:ext cx="1050925" cy="1052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802" name="Picture 20" descr="Hardware Tablet PC Icon">
              <a:extLst>
                <a:ext uri="{FF2B5EF4-FFF2-40B4-BE49-F238E27FC236}">
                  <a16:creationId xmlns:a16="http://schemas.microsoft.com/office/drawing/2014/main" id="{9AF78F2B-6F8C-4FAC-83C8-96274E4BF7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43015" y="706241"/>
              <a:ext cx="1962150" cy="1962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803" name="Picture 18" descr="winmo7_logo">
              <a:extLst>
                <a:ext uri="{FF2B5EF4-FFF2-40B4-BE49-F238E27FC236}">
                  <a16:creationId xmlns:a16="http://schemas.microsoft.com/office/drawing/2014/main" id="{04C8E679-D6F4-81B0-8FDA-4403482BB58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55903" y="2057203"/>
              <a:ext cx="914400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3798" name="Picture 12">
            <a:extLst>
              <a:ext uri="{FF2B5EF4-FFF2-40B4-BE49-F238E27FC236}">
                <a16:creationId xmlns:a16="http://schemas.microsoft.com/office/drawing/2014/main" id="{965E98BA-2258-0610-13F5-D97508D69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3130550"/>
            <a:ext cx="2554288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9A521D24-A20F-6870-64A0-D358D8C666EB}"/>
              </a:ext>
            </a:extLst>
          </p:cNvPr>
          <p:cNvSpPr/>
          <p:nvPr/>
        </p:nvSpPr>
        <p:spPr bwMode="auto">
          <a:xfrm>
            <a:off x="541338" y="1155700"/>
            <a:ext cx="7820025" cy="4540250"/>
          </a:xfrm>
          <a:prstGeom prst="rect">
            <a:avLst/>
          </a:prstGeom>
          <a:ln>
            <a:miter lim="800000"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2075" tIns="0" rIns="92075" bIns="0" anchor="ctr"/>
          <a:lstStyle/>
          <a:p>
            <a:pPr algn="ctr"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D5659BC9-7B30-8FE0-3437-92441254B2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2588" y="234950"/>
            <a:ext cx="8610600" cy="36512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MyEnable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pic>
        <p:nvPicPr>
          <p:cNvPr id="35843" name="Picture 8">
            <a:extLst>
              <a:ext uri="{FF2B5EF4-FFF2-40B4-BE49-F238E27FC236}">
                <a16:creationId xmlns:a16="http://schemas.microsoft.com/office/drawing/2014/main" id="{80C1F6CB-A2F6-EB55-90A4-D6446D0ABA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188" y="3808413"/>
            <a:ext cx="6221412" cy="103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4" name="Picture 9">
            <a:extLst>
              <a:ext uri="{FF2B5EF4-FFF2-40B4-BE49-F238E27FC236}">
                <a16:creationId xmlns:a16="http://schemas.microsoft.com/office/drawing/2014/main" id="{33E3071B-7A42-2E76-0AAC-C75004F33D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2959100"/>
            <a:ext cx="6137275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5" name="Picture 11">
            <a:extLst>
              <a:ext uri="{FF2B5EF4-FFF2-40B4-BE49-F238E27FC236}">
                <a16:creationId xmlns:a16="http://schemas.microsoft.com/office/drawing/2014/main" id="{61FB94B7-4886-3AC0-7C92-A22510F9D0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0" y="1430338"/>
            <a:ext cx="71056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5AB188EF-7C36-5E63-9280-17A5B486E9B3}"/>
              </a:ext>
            </a:extLst>
          </p:cNvPr>
          <p:cNvSpPr/>
          <p:nvPr/>
        </p:nvSpPr>
        <p:spPr>
          <a:xfrm>
            <a:off x="1802794" y="2174788"/>
            <a:ext cx="4686142" cy="923330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spAutoFit/>
          </a:bodyPr>
          <a:lstStyle/>
          <a:p>
            <a:pPr algn="ctr">
              <a:buClr>
                <a:srgbClr val="003366"/>
              </a:buClr>
              <a:buSzPct val="125000"/>
              <a:buFont typeface="Wingdings" pitchFamily="2" charset="2"/>
              <a:buNone/>
              <a:defRPr/>
            </a:pPr>
            <a:r>
              <a:rPr lang="en-US" sz="5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 pitchFamily="34" charset="0"/>
                <a:ea typeface="+mn-ea"/>
                <a:cs typeface="Calibri" pitchFamily="34" charset="0"/>
              </a:rPr>
              <a:t>MyEnable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alibri" pitchFamily="34" charset="0"/>
              <a:ea typeface="+mn-ea"/>
              <a:cs typeface="Calibri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CD023C-86C9-5704-94C5-63EDF38FD305}"/>
              </a:ext>
            </a:extLst>
          </p:cNvPr>
          <p:cNvSpPr txBox="1"/>
          <p:nvPr/>
        </p:nvSpPr>
        <p:spPr>
          <a:xfrm>
            <a:off x="962025" y="4897438"/>
            <a:ext cx="13716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en-US" altLang="es-ES" sz="1400" i="1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Events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EF70462-3361-C12A-D588-51BFE8A8D59C}"/>
              </a:ext>
            </a:extLst>
          </p:cNvPr>
          <p:cNvSpPr txBox="1"/>
          <p:nvPr/>
        </p:nvSpPr>
        <p:spPr>
          <a:xfrm>
            <a:off x="2679700" y="4897438"/>
            <a:ext cx="13716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en-US" altLang="es-ES" sz="1400" i="1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Dashboards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39DD3BB-2FBA-C95A-5DB3-8503BF08C4AB}"/>
              </a:ext>
            </a:extLst>
          </p:cNvPr>
          <p:cNvSpPr txBox="1"/>
          <p:nvPr/>
        </p:nvSpPr>
        <p:spPr>
          <a:xfrm>
            <a:off x="4467225" y="4897438"/>
            <a:ext cx="13716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en-US" altLang="es-ES" sz="1400" i="1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Rules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1795D49-E6D1-7D8E-E167-E21158BE7BA2}"/>
              </a:ext>
            </a:extLst>
          </p:cNvPr>
          <p:cNvSpPr txBox="1"/>
          <p:nvPr/>
        </p:nvSpPr>
        <p:spPr>
          <a:xfrm>
            <a:off x="6135688" y="4897438"/>
            <a:ext cx="13716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r>
              <a:rPr lang="en-US" altLang="es-ES" sz="1400" i="1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Integration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2FD6AB9-B9CD-8DC1-7080-F9B1F00844B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63485" y="979721"/>
          <a:ext cx="8744436" cy="51992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362" name="Rectangle 2">
            <a:extLst>
              <a:ext uri="{FF2B5EF4-FFF2-40B4-BE49-F238E27FC236}">
                <a16:creationId xmlns:a16="http://schemas.microsoft.com/office/drawing/2014/main" id="{4B64CBBA-24D8-1A45-2ED7-BF42D1863F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2588" y="234950"/>
            <a:ext cx="8610600" cy="36512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Identity Management: Domains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sp>
        <p:nvSpPr>
          <p:cNvPr id="37891" name="AutoShape 5" descr="data:image/jpg;base64,/9j/4AAQSkZJRgABAQAAAQABAAD/2wBDAAkGBwgHBgkIBwgKCgkLDRYPDQwMDRsUFRAWIB0iIiAdHx8kKDQsJCYxJx8fLT0tMTU3Ojo6Iys/RD84QzQ5Ojf/2wBDAQoKCg0MDRoPDxo3JR8lNzc3Nzc3Nzc3Nzc3Nzc3Nzc3Nzc3Nzc3Nzc3Nzc3Nzc3Nzc3Nzc3Nzc3Nzc3Nzc3Nzf/wAARCACaAPEDASIAAhEBAxEB/8QAHAABAAICAwEAAAAAAAAAAAAAAAUGBAcBAgMI/8QAPRAAAQMDAQUFBgQEBgMBAAAAAQACAwQFESEGEjFBURMiYXGBBxQykbHBQlKh0RUj4fAkYoKi0vEzQ2Ny/8QAGQEBAAMBAQAAAAAAAAAAAAAAAAEDBAIF/8QAJBEAAgICAQUAAwEBAAAAAAAAAAECEQMhEgQTIjFBMlFhFJH/2gAMAwEAAhEDEQA/AN4oiIAiIgCIiAIiIAiLjICAJleNXV09HA+eqmZDCwZc97sALXO0ntPjj3orDEJMae8zDDfRvE+Z+RXcMcpvxRxOaj7NlPc1jS57g0DmTooKu2x2eoXlk10gLxxbETIf9uVq5lr2w2tcJagVLoXcHVL+yiHk39gVOUPsqkLQa+7BvVlPFnH+px+yu7OOP5y/4Vd2b/FE9J7TrAxx3G1smObYQPq4Lzb7U7GXYdT17fExsP0cukfsusYaO2qq+V3UyNH0aF3d7MdnyMCSuB69vn6hTXT/ANF5n+jOpfaJs5UOAdVyQE8O2hcB8wCP1VgoLlQ3CPfoayCob1ikDvoqJVeyq3uBNJc6qN3SVjXj9MH9VAV3s5v1uk7e3SxVRYctdC8xSY8ifo4qO3il6Y7mSPtG5kWmLdtxtFYJxS3iKSdreMdU0skA8Hc/XK2Rs3tZar+0NpZTHU4y6mmwHjrjkR5KueGUFfwsjljLRPrlcAg8FyqiwIiIAiIgCIiAIiIAiIgCIiAIiIAiIgCIuMoAThQ20m0NFs/RGprXZc7IiiB70h6D7nkvbaG9U1jtcldVu7jdGsHF7uTR4/TitAX7aCe+3WWesmDpgNIge7E3kB4fVX4MPcdv0U5cnBaJm4XS87bXdsDcnLsxU7dI4m83H/kf6K/7MbH22zNZLO1tZXYz20g0af8AK06Dz4qN2Mo4LHs86tqG4mnj7eZ3EtaBlrfQa+ZKqN22nudyqDI6pkgiByyKJ5aGjrpxPif0WuUXLxWkYu4k7e2bpE2c44LntumSq5ZKmpNopHVziajsh2hd8WeWfHGF5bT1dRHYKx9G5wmEehbxAzqR6ZVPZLO+TrrzQNqPd3V1O2fOOzMrQ7PTGeKy+2Xz6Hb5AaCTnGBnitxWeWeO1UbKsnt2wtEmeOcc/FS8NHMeob9lg7fzXHvA6jyVdvlylobRV1NNrNHEXMyM4PX0WuKTam801SJvfppcHJjmdvNPhjl6YTsk/wCijb1zoqK6Uxp7hTxzxcg8at8QeIPktW7V7IVGz7v4ha5ZJaNjw7e/9kB5EkYyPH5rYdBcW1tFBVRgtbMwPaDyzy9FzU1cEcD3VT4mQ4IeZSA0g6YOdF1CMoPREsikiB2F9oIqXR2++PAlJ3Yqo6B55B/Q+PA+B47IBzwXzntFQRW26yxUz2yUj/5kLgd4FjvHnggj0WwvZntkZtyzXSTMoGKaZx1eAPgPjgaHnwXGfAq5RL8Oa9SNlouAchFjNRyiIgCIiAIiIAiIgCIiAIiIAiIgC6vOAT0XJ4Kl+1S9vtWzTqank3aq4P8Ad2EHBazBL3ejQfUhTFOTSRDdKzWXtX2tfcq2QUz/APC07jFT4Ojnfif+3gqHZYXBslRLxeN0Z4kcym0Va0htLG0EtIc7w6AKNiqq2iawgkxuGWhwyCPBejcYeP6Myi5Rf9N93K90VLZ4xOBKJqcBkIOrwWj5eaoNLV+61TJ2RxvDHZDJBvN8MrAskzp7PLLcJHGqAa2FrvxNyPoOA9VI2ItfeKRrgHN38kHXIwVanZglDg2mXi37X0NVG51U8U0rRlzXZLT5Hn5cVD3fa+qqRJHbQ6GEDvSY7+Dp/pC8q/Z2KaobJRyNhYXd9mM+rf2/6Xa+w09vsBgpW4a+Rm848XHU6n0XXFnCor9LUz09THNTPc2ZrhuObxyrrZNro6lrYbkRBMB/5ODHf8T56Kk2g710pB/9m/XKsl8ssda41FKGxzE98HRr/HwKhL6GSN02xpImvipYxVEjddvaRnr5/wB6qlNkj94DpYyI97LmRnd0zwBKn5rVS260VUhPa1PYkdo4YwT+UffiqszV4aOZwpZKSaNr2uupJqCE0Dh7u1oY0c245Ecio/bBstTZHiHLjE9spDeJAzn659FVZzU7OV/a0zt+mkJADuBHQ+Pj/VY1x2iuU9NNO+V0VNGMydkN0AcOPEnlhHX05UZN6K5XVhju0EAOkkZBHjk4P6LPhleyRr43uY5pDmubxBzkEeOQFU47gyS6mqqGd1xwM/gHDKsWXOje1jtXNIBHlxVeOSd2bZw40j6G2I2gbf7IyZ5AqoT2dQ3/ADdfUaqxL5z9jO0slsv7KOpeRDPiJ+T1OGn0cfk4r6MHBefmhxlo2Y22qZyiIqiwIiIAiIgCIiAIiIAiIgCIiA4PBah9rM7ZBc6+QBwtkUdLSsLtO1kc10jsdcFjfQrbxOAtGe0OsHbSWl7mySOqX1k+B3e853ZjXoAT8lo6aNyKc0ko7NR3SIwuiD89q9m+/PUkqwUcTJaCBsjA5pY04IyFmXvY2tksTr6JIwxkYf2BB3jHn4s8BxBx0WFZZWz0EZHFg3CPL+i1wXnTKcjvGmheiWUBLTukPaQfVd9lr0GXSlFYCHb2A8cDkaZWLtM/digiB1c4uPkOH1K87pQmlZQyt0JiDSRycOf6/ou2vKzlKLhT+m021Ie3LHAjqDkKH2pqm+6xQ/idIHeQAP7hYlsl95pIZ49C5veAPPmoW4VE1ZeRAx28wPEQ+ev3V0n4mRY9mZbne7XSmM35mu+Y0+oVz94xxKpO0e/DVxvbjDo9D0xp+yn6Od9RTRTjA32Bx8z/AFyojrREo3s9doaoNtcjcjMjmtHjr/RViiG9W07OsrfrldL1XS1VwZTQEbrD2bdM5PMrFvYko7hDh53Y2RuGNOGh+i5b3Z3CGqLxcK6kdC6KdrZmnHcGuT5jgqbtbXyT20sIbHCCBHCwYa3X66KZmYSRgZVX2pmB7KjZq7O8ccugUzqjvDHyRBW2lFVVdm44y1xz00WVDcp6FjqZ8Qc+M4DnE4H7hemz0f8AjJi4fAzBHqpd9LAajtzG0v01PLCzLG6tGqc1ypkZs/M6S7umLxHIWlwwNM6f36L6s2auYu9hoa8amaEOcOjuDh8wV8m2KlqrjfooaAB1Q+XuAndB16r6N9kdS6TZyppZD3qKulhLfy/C8j0Liqc6vGmWR1MvSIiyFwREQBERAEREAREQBERAEREB1f8ACcdF89e0PI2tIJ3/AHijYe7zLXOaR9V9DHgVqimuVBHeaulqQx1xFxlhiwwF4Y47+eobqdfNa+l9sz9R8G00kMGzlU1/dY+n7JoOmd4boHyytK2iU0FykpZHANe7dz48j/fVbJ9p1JUuFtronv7CGbcliDu6C8d1+PmPVUuS1CsvNA8tzE+ZjZ8EfDvDX5Z+S1u7tfCmDSVP6ZF72YvVTGLhHb5XUTIhl444zknd4416LPvFF29sdhuXRAPb6cf0W5Y2gnAAwDjHIeC17UwxitqGMA7ISOaByIyV3HbZRKekVLZyr91p6mJ50jYZWg+XD6Js1Tma6NkcMmIF58+H1KuNqsNPUztgpaSHfI17g4cySeSn6rZaW305njETmgZd2bN0gfdQ2k0mzm27aKLtVTA0kEmPgkIz5j+ix7dW+7WGYl3fY/cZz1dqPlqfRXB1O1zd17Wu8CAQvB9qpJNHUkLug3BxXdbsrU1VFN2doe1rHTuG82JumfzHh9yvPa+ECuiI5xY/Uq9/wZ1siOKR8ETjvDunU+vDyUFerIbg9kjZdx7G7obu5B16qK8TtT8rZHzVLKe1MqZNcxNwPzOI4KsWmlfW3F1XPkhjt92ebjw/vwU/VWK8XCSjoKeAShjQxoa8AZ5uOeA8eimq7ZOr2espkkMUrGNLpXxu+FxHE55eKh+6ZbF0rX01/YTm4VQ6tJ/3KbmpKt9BUVUFLNLHEw7zmMJDdOahtnGZqqh7tBuDjy1W59lo4hs/QOhA3JYw8kcy7Of2XNeNFk/yNTey3DNq6aRx0+AebgQFvP2dbsV62rijGGe+xS/6nxAu/VaQsUDhfaltEMH38th3eAw7AwvonZWkp4n11TE1glmkYJnN/E5rdM+OCFly6wl8ZXlLEiIsRoCIiAIiIAiIgCIiAIiIAiIgB4LRt0pfcfbO5rj3akOeNOe5vD6reR4LWvtAsrjtvs1eIh/LdKaeY8g4Nc5nzBcPQK/p5cZ1+yrKriRVwqIqm+SWSuwaarowWjGofvO5+QGPELi2bHW+DdNVM+d+dB8DTz5aqA22mey+UdbTuI3oWujd0c1zvpkL32Trqq47SQSVc75S1jy0OOje6RoOA4r0kee/Rfbgyq/h0rbeR24bgA6kjmAevRUmGMg4PHxV4r60W+j94LN8b7WlvPBOuF5TWKmuMkdZSz7jJRvP3G53ueR91zzUXsiUXJaMfY8sZVzRuxvuYN30OSM/3wVsqyyKkme/G61hzpx04LFtlqoaN/8AJYHzMwS5xBcP2WVcbcK+m3C4tc3Vpzp6hZck4ynfwthGShRRmw4GMaqY2YpWSV73vaCY2Zbnkc8V4T0clPKYpmbr/nlS1ltlZHO2oP8AJbjVpGS4dFqyyj2/ZlxJvJ6JSsgjmppY5QCwsIOeGFrSVmi2Zdaaeoo5IaWQMe4YJdzHTwVAr6WWmldHPE6MgcMfdVdLJbLepTtHvse1v8QmBx2hiG7jhx1+ykdrexOztwZPqyWIx4zqS7QALGsVjm7aOtqC6JrTvMYNHO8/D6qVu1BS18HY1jN5me6d7BDuAweq7k05kwtRPny42yehgnZRPMjJCN8fjDRy8eK2Z7PIa+LZWCG46N7wgwcOawnP1JwveTYyGKvbLPUh9BHlzw8YdpyJ4Y6nRS1tr4rhSGogbuwCRzGcstbgZxy8PDC7pJ2d821TKrTbNU2yszq+CZ80bXYghkGX9q9wa0Z58fNbe2ZphDQyPHGad7yeuMNB+TQtD7J3K5bQXqgo6iTepf4gZoGkagDJ49AM48SvoumibBBHG3gxoAWPqZeKRpxR8m2eqIixmkIiIAiIgCIiAIiIAiIgCIiA4PBYF5oRX0JjGkjHNkiPR7TkfRSC6nhwUptO0Q1ejRm0dI6a318BH8+11jpGjn2Mhz+mf0WJsCxz74144RxOLvXACvO3Vpda7w2/sjMlvqGe73CPGQ1p03sdPv5qv7G29tBW3ERuEsJ3OwlBzvxnJGD9fEFerjmpq0edOLi6J3aZ4fZiWkECZg0PiVF2u51dNSGngl3WOOdBqOuDyTZ2qbd6W7W6VwL+2e9mvAFxx8iP1CjqVzmSOjeC17ThwPIqxJPTKJ2to2Bse0mGpeSSS9upUrep5KaCGSIkP7UfLBUdsswU1rfUSktbJmTyaP8ApZ17aZqaB7dWb2c+Y0WKVPNv0Xq1h17PWG40ssInma1sjPwkZIPglvrn1lVKNzdja0YHPjzWDBR7zQcKRtNN2LpnEYzgLnJHHFOjvG8kmrO12ndS0UksYBc0jjwOoUY26W+qp+1qRGx8XeLZACWnqOqy9pH4thxwLm/uqLVOwF3gwqcLfsrz5XCdL0Ttvu0tzu7msBjpmROIbzdqNXfssPbmXs7DI0HBdIwA5x+LP2XTZYCKOsrZe5GGBu+eGBku+ywPaNK42mmeDhhmG8PNpwrlFKdI5TbjbKdcdpLhU200E02YyRvPI77gPwk8wrLQF1v2MBAHaNpHy4PV2XD6j5Ko2O3m63MRyHdp4xvzvPANHLPjwVwoYJ9o6SoipQWsr6gQxaaRwM4u9cH5qyTSWyYnPsa2fe6sqLzNHuxQjsKUY5A94jzI/wBoW3hwWJaqCC2UMNHSsDIom4Cy15WSfOVnowjxjRyiIuDsIiIAiIgCIiAIiIAiIgCIiALgnAXKxqh5HBSkQzpWGGeB8E8bZIpGlr2OGQ4HiCFpzaO03DZCtdV2iV7rdI7Ia4bzWn8rx9Hcx4hbTqJTqoqtcyWJ8czWvjcMOa4ZBHitGGTg9GfKlJGn7FeHW+9MrHjdY95ErR+Vx1+X2V0raaG43SnqrbMyaKqeGSujdndPMkcsgH1CrO0lghpZ3S24nsjxjJ1Z5HmFAQTy00m8xz43Dm04OVvTtWZJRN43mrbS2tsMeAHkRgDk0cR8hj1UnZ5mXGztYTlwG4fAjh9lpiLaCqqGRsqqmSQR/DvuzhWfZ7as28PG62Rr8d1zsYKqnhuOvYU6nb9G0LcWGEjTeBw4dCut3qm0lG4tID391o8VUKTa+jZVSVJp5d54ALWvBA6lYl52mZWyhzctY1uGtPHPMqmPTyc7l6LZdQljaXst0gFbYMaFxi0//Q4fRUBkb7hVtp4PiedT+QcyfRZ1BtpTUNC2Gojlkc0kgtxg5PmoODbKktvbmkoHPllcSXPkAwMnDdAdB+/pfjjKHJL6UTqfFv4Se21xhttsis9IRlzf5gzru9D4uOqbZRyVOz8cMLDJM6SFrQOv/WVrq4XKeuqn1Ezu0lkdvEkc/wBuWOikqb+ObTVHZy1EsjM94uduxt+Wn6LulFEpWzOqGe6Ukez9mIqayqINVJDg7x/KPD7ceK2tsjZ22igiZM5jqgMDTufDGPyjr4nmddNFA7LWOkscP8lofO4bskxGCR0HQeCtUEp0WTPNy0jViiou2TAOi5WPA4nCyFjNYREQBERAEREAREQBERAEREAREQBY1RGTnCyVwQCNUQIKpidqomrjcQR4K2S0weDgKNqLeTrhXRmUzgzXl2o3PDsjVVWutpGTuc+S2xVWzIOWqIqrKHZIYcrVDMqozuDNUy0L2/ASPNdMzxaYOfBbCqLBk/AsKXZ450aVcsiK3Apra6oZ+ZDXzkY7ytTtnTn4SjdnTn4T8l13F+yOBUHTTy8WldmUk834SrtDs7r8CkabZ/dOSxcvJElQKdb7JvEdoCdeCu9lojA1uG7oHIcFI0lmaziFL0tuwAADhUTy2WKDPKnY44KlKeM6L1p7foOSz46drFkcjRGLEDCAMr3XA4aLlVlwREQBERAEREAREQBERAEREAREQBERAFxjPFcogPN0THfE0LxfRRO5LKRLIaTI59riK8XWZh6KXRdcmRwiQpsjD0XIsjB0Uyic2RwiRLbOwL2jtkbVIIo5MngjGZRxN5L2bGxvBoXdFFk0jhcoiEhERAEREAREQBERAEREB//Z">
            <a:extLst>
              <a:ext uri="{FF2B5EF4-FFF2-40B4-BE49-F238E27FC236}">
                <a16:creationId xmlns:a16="http://schemas.microsoft.com/office/drawing/2014/main" id="{85ECA9AC-11E3-9344-B67F-7E5879D6EF1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38663" y="-1825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endParaRPr lang="es-ES" altLang="es-ES"/>
          </a:p>
        </p:txBody>
      </p:sp>
      <p:pic>
        <p:nvPicPr>
          <p:cNvPr id="14345" name="Picture 9" descr="http://t3.gstatic.com/images?q=tbn:ANd9GcQlDFPFqymfNj1-uk3c_MGUtAa8SoYi5EbcULeAPF_5m_2ZI3z4aqowe3AFsw">
            <a:extLst>
              <a:ext uri="{FF2B5EF4-FFF2-40B4-BE49-F238E27FC236}">
                <a16:creationId xmlns:a16="http://schemas.microsoft.com/office/drawing/2014/main" id="{C287B2DC-4D99-F522-FF8A-71F9A5D530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07720" y="4107041"/>
            <a:ext cx="1464345" cy="12795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7893" name="AutoShape 11" descr="data:image/jpg;base64,/9j/4AAQSkZJRgABAQAAAQABAAD/2wBDAAkGBwgHBgkIBwgKCgkLDRYPDQwMDRsUFRAWIB0iIiAdHx8kKDQsJCYxJx8fLT0tMTU3Ojo6Iys/RD84QzQ5Ojf/2wBDAQoKCg0MDRoPDxo3JR8lNzc3Nzc3Nzc3Nzc3Nzc3Nzc3Nzc3Nzc3Nzc3Nzc3Nzc3Nzc3Nzc3Nzc3Nzc3Nzc3Nzf/wAARCAC+AMMDASIAAhEBAxEB/8QAGwAAAQUBAQAAAAAAAAAAAAAAAAECBAUGAwf/xABGEAABBAIAAwQGBwQHBgcAAAABAAIDBAURBhIhEzFBUSJhcZGxwRQVIzKBodEWQlJiByQzNEOCokVVY2RycyVTVJKTwvD/xAAYAQEBAQEBAAAAAAAAAAAAAAAAAgEDBP/EAC8RAAICAQMCBAUCBwAAAAAAAAABAhEDEiExQVEiYXGhE0KBkcHR4QQjMlKxsvD/2gAMAwEAAhEDEQA/APcUIQUAISIQCoXGxYirQvmneI4mDbnuOgAqscVYM/7Tr/8AuWWilCT3SLpCpv2pwn+8Yfbspp4swe9C+x3/AEscfgE1LuV8LI/lZdoVGeLMKO624+yF5+SBxZhv/VOHthf+ial3N+Dl/tf2LxCo28WYZ0kbBaduRwY0mF4Gz3bOtBXQOx0RNMiUJR/qVDkJOqOq0kVCTqjqgFQk6o6oBUJOqOqAVCTqjqgFQk6o6oBUJOqEAqRCEAIKEICg45OuFb/ra0e9wCt4q8JiZuJn3R+6FUcdAnhXIa/djD/cQVdVnB1aJ3mwH8lPzHZ7Yl6v8AIYwNBjdexPDGt+60D2BLsJNrdjlbF15JVykniiG5JGMH8x0ozstjWnT79UHyMzf1S0aoSfCK3jnY4atvHQtLHAjw09vVXrD6IPqWb4tvVLmBmr1rUMrppIotMkBPpSNHmtK0aAGugCxNWdJxccatdX+ByEIVHEEIQeiAEdPNcHzjuaQmB++8oCVzDzSqLzDzStm5fvHYQEhCQEEbHcUqAEIQgFQkQgBCEIASFBOlFs5KlU6WrcEP8A3JGt+JQ1Jvg5Z2i7JYe7SY4MdPC6MOd3AkKogqcVCCOI3sZA1jQ3bK73np7XaVjJxFhma3kq7ie4Ru5z/p2uZ4jo/wCFHcl/mjqSEfBQ0rs7weWMdOnbzRG+osvMP61xHb9Yrwxxj4FVeVwMUOVxNeXIZOaO1I9knaW39dMJHdrxCvDxDGTqPHZN5PdqqfmqTO5G7ZyuEdFh7TTHaL2iZzGc/oO6Dr8VMtJ3wvNr7c9l0LWPg3AA7fj2yn/jPc/4lSBwtgNa+p6X/wAIXMXs8/ozDQRHzluDX+kFOb+0j/vOxUXs7R+vgqpdjjeXrP3BvCuBjnZNHi6rJGODmubHrRHcrnapuw4hcf79jm+sVHn/AO6iZOvn61CzZbmIi+KN0jY2UmgOIBOuridLbroTKMptap39zTIUelYFqnDYadiRjX+8A/Nd1Rwe2wqg5Oz2LWxtOnP+CmrL5y1y5RzOvoNaB7t/NATmzga6p4sDzVK20ugsoC37f1prrHrVX9J9aabKA0OOsc/NHv7o2PYpwVBgJe1tyeQj6+9X6AEIQgBCEIASbA8UHuVFnZLL8njKMFqSsyyZe0fGBzei3YAJ7lllRjqdFtdBdVmA73McAQfUs5wyzDVuH8fZnZSgkfXYXvkDA4u0N7JVi3huk4f1iW5Y8+1tPO/wBCczhrCRgNGKpaHduFp+IUtNs7RljjFptk6u+pIAa7onDw5CCPyUjY9Sy2exdHFyUMlRqQ15YrkTXuhYGczXHlIOvDrtXuVifLjLUcTy17oXtaR4HlK2yJQTpp7MlOmjb957R7Ss7nr1UZbBkWITy2nB/pj0fs3d/kjB4LC3MRStPxtd7poGPcZG8x2W9ep34qxZw/hmEFuLpAju+wb+iypMuLx45b2LJxBhoz9plKTT5Gdv6qRQydLIte6hbgsNYdOMUgdo+vSWKlVhGoq0MY8mxtHwVTjWiLizKxtaGh8Fd4AGv4wfgt3RKjjaem7RY5XIjHV2TGJ8zpJWxRxs0CXHuGz3KDO/P3YXxso0q7HtLT207nu0R5NHzRxdpuKjl2dxW4HjX/cb+qtbF2rVZzWbMMTfN7w34rHzybFaYJpW9ylx2Oz9KjXqx3Me1kMbWD7B7tgDXfzJ7mcTx7Is4uUb/eikb8CU6bi7AQjrk4XHyj2/4bUSfjXFb1EbRHn9El17+VZcUdFjzy30exb4C9JksTXtztY2WRu3hh20EEjp7lmuNA6rk4pz/Zzx6B/mb3j3aRw7kJG4aPsXSNZ2svLtpaddo4g6PqITs1djyWOfTvx9/WOZg6xu8Drx8enirTtHDLHTNx7FHHe6967C4sjPblpT9lYBB8HDucPMFPZlGnXpd605mtN3p3hMddGidhZj6z6gB/U93rWw4X4at35GWsrE+CqOrYnDT5PaPAfFAaXhOs9lF1qQEOsEFo8mju+avk1jQ0aaAAO4eScgBCEIAQhCATwWe4jdZhyuItQU7FmOCWQyCBu3AGMgfmtEVCyt6PG0ZbcrHPbHr0WDq4k6AHvWSOmJtS2V2VkvE4ghMtjD5aNjQXPca/RoHee9A4hsyf3fAZWTY6FzGMH5uUbJyZ3MULFOrio6jJozH2lmwOZuxrfK0H4qRFHxO2NrC7FNIGtjtCudyPRoxqNtK/Ui3I85nGMrz0K9CqJY5Huln55DyuDtANGvDxK1Dm87C0+I0qXCWsg/IX6eTlglfX7JzXwxlg08E60SfJXQe3z6qkkccrd6aVLsZjG1OJMbj4cfAzFmOBvIyV8shJHhtob5etcr7+Ja9mjFJkqDfpU3ZfZ1Hej6JO+rvUteqDiTf0/Ba/3gOv8AkcjidIZnKbbS3voM+pMxKB9I4jstP/LwRx/IrhYqO4Zq2soyxPfsvMTJH237IjDuuuUDu5nHuWle4sYT5Dazoy+Ru42Oz9WVDXsM21slnfM0+Y5UpIjXkknxX0Rzy2ZxWQxEkdsPMEmg9rXEEdxHUdydhcNw1ch7erRhmeD6TpvtHg+su2vPLseQwkkk7a8JpyuIMXaOe2MeRJG9LpheLZMZZmr04aEegHF5c9w0fD1rHKN8HbHiy1UJpdeTdcNGKDFWuyjYzmuzgcoA0OcpLlwsJBdr2FZ/Dy5R9CR9S5j5I3TPeeaOQdXHmI7/AFqty9vJNa50k9LYG9MY/wDVYnS4GXGpTb1r7mpFoSnqVzswtlYslgcnYsxOfNG9rA8sbJykNeR3gHx1sbWjitb9i6J2jyTi4yaZU5HFGQEcoc3+Fw2CqyDD0oZuaagyYeLC97QfcQti2Vr+h0lMULvALSSLhshi8a4OqcOwRSf+YH8zveRtaaDiVknfTkbv+YFUzIIh+6FJiZG3wCAvosvE/wDwpR7lJZdjf4OHtCpInNHcpcL2g96At2va7uTlBEzQNg6KkVZe1ZvyOigOyEIQFRfuX/rJtGi2sCYO1Mk3Mf3taAChZHE5vI1nQz5Om1jnNdysqHvBBHUu8wn5l1upmqV2tRsW2CvLE9sHLsElhbvZHkVxt5jOMkrxMxMEBsSdmx1i1vR0T1DAfLzXN1vZ64KS0uFewmSj4ipULNr62qP7GJ0nKKX8IJ197x0mxyZHLZSWCPKSU4mV4ZeSFjSSXg76kHyT7tDiS/WkgsZDHQRSscxwhrPcdEaPVzvkkOJzFTJGTHWKbYnVYoXPsMc522bGw0Ed+/NZW3kUmu6v0Hs4Rh7aWWTKZN7pi0ykThnPoaG+UA9yhZehjuHbONyLZpomts9nNNPYe/bC13TqT4gKw+qc287n4jlaPKGrGz47Q3hx8liCW9l79xkMnaNim7PkLtEDYDR5raXRCOXfxztdt/0Efxvw80ejkWP9bGOd8AodvL1c9exLcV21gQ3GyyOEL2tY3lcNlxAC1LYY2DTI2tHqaqQWspfu3IMe+nXhrTdkZJGOkeTygnpsAd/rTxLkiDxbuKf1f7F48+g7fXosnQqyzcH4yauHPkhi2WtH3mk9devuP4KzdhcjKNT8QXxsdREyJg/D0T8VGrcHUYIGQuu5KRjBpoNt4AHqDdBbbvglRxqDTlv6GF4jvXrNc9nTsx1JARJIYjyu8Oh10WNbUiilZ2TGsDiSQPPXRe7cKEycPxRzudKWOkid2h5ieV7m6O+/oF5z/SDwycLdjt0m81SeQ8sbR6UbtEka8R0JHlpZJ3Gy8MdOaUPVewYHJRU8a+u9sj3ySbY2IbJcR7fUoToshnLzqdalZc5h3KG8oLW769SdA+W1Uw3GMdA/tB6EgJO/UR816XgM9w9h8buS5G61IOeyYmOf113bA7gPmsb3psuGL+XFqGq/X8FLkK+Qx+AhqjBuq14bbnROkssJa129N0CfxK4UrBnrxy8pbzjet70rri/iWnexTI60F4kzNdt1V7AdA+JHeqLGxOZRrteNOEY2PIrYvfkfxCbhqlHS7/7llgyQjxXZsx81FA6pwXQ8JLE5Hikdd5B1cozjoKpy9k14Hu310gNDBkw46BHvVnBc7uqzeN4ats4ShzJkkdbeDPJCfumInpryIHX8V2oWe0Y0g734hAaptnY71ZYV/MJhvoCD8VmoXnuV/wAPHfb/AOX5oC6QkQgAhZ7iizFVvYSSxMyGIXCXPkcGtH2b+8laErP8StZJlcEx7Q5puHYI2D9m9TLg64K17+f+B03FeGa13Y3WzO107CN0g3/lBUbERZXK4yte+vXxmeMPLIqsem78OoJ6LQtjYxnK1oDfIBYySHhepNJX/aKzXfG9wMbb5aGHeyNd3eVMrVWdsShJNRTv0sunYfMn7vEcwHrqRH5JcC+7FkcjRvXXWzD2To3vjaw6cD4D2Kk7TCb1HxpbafD+usPxarXhiCp9KuW62bOUe9jI3EuaSwN3r7vtKxPf9y8kWsbv/WjR72NrLNs5DG5bKdhh7Vpk9hsjXxlrWkdm0d5PXqCtRrpoKivXsrJmpMdi21G9lA2Vz7HMd8xI6AexXI82He1Sa8xPrjMyEth4ena7XfNYja33glc3y8WSN9CriYenQPnkcfyaF0NPiOU+nmKkXqhqb17C4phweYOz+0trZ/5eP9FO7O3gS+X3J/D1GfHY1kFuRkk7nvkkdGNN25xcderqoPE/98wLtf7QA98bwoWKyWSp5HIUZ2Xcq2CVjWysZG3l2wOIPUealTw5LK38dLLQFSvUsGVxlmDnu9BwHot2B1Pmt5jSN0uOVzk13+6OuWdiMY+EzYxs09hxEbIKge95A35eHmq3MWspksRbp0uHLMTZoXRtc+SNhG/VtWOZdycQYInxkmHs+zP6K6MsYJ5pGj2nSxq7RMZrGoySvr17mD4ky80mMp17uKv1Xsk2S5ge12m66FpPmq2B7ZYmyRnbXDYK0PGF6tJYrRtswkRtcXakHQnz9yzOL19WQFpBHKeo9pRN3VjJFSx69NbknxTgEwHZ6Lq1dDyjXKju1n5K/WoR/enlbHvy2ep92yrubo0o4Nq/SuKmSnqK0TpfxPQfFAelNgjFf6O1obEGcgaP4da17l5VjAa8sld3fE9zPcSF6yfV0XleTH0fiXJRgaHbkj8evzQF/WAICv8AAfen9g+ay9CboFpuHzt03sb80BdISIQCqk4joX7bqM2MdWFirY7UfSC4NI5XN8B39VdpCFjVlQnoepGcdJxYxv8AYYeXQ8JZWfIqBw1ncPFh2R5S7QjsiWXtI3vB5T2jvNbIjetqN9XUjsmpASTs/ZjqVGh3aZ6I54OLjKNen1KU8Q8JyHkdexrvbykfBMwU+OscSX34h1d0AqxNea+uXm5n+XjpXxoVHN5HVYCz+ExjSWtTr1ARWgjiDjs8jA3fuW03yS8mPS1FO33Z38FmsuzI0+I4b+Px77jZKjoJA2RrA0hwIJJPrK0iTSpqzljnod1ZnxkOJnH0cJTb633v0YmuscWS7DMfiofDmksvf+QaFokhU6fM6fGXSC9/1KvBY6xSbamvzRy2rU3aymJnK0eiGgAHfcGhWgSJNqkqOUpOTtlbmMNXyz67p5bERgeXMdBKWHqCCNjwUVnCOCaCX4+OY+LpnOeT+JKu9prnANJJ6AdU0rkuObJFVGTXoYPOYjFR5F0dfHVWMjAGmxjW9KI8NYwNYA1oGgAp9qQzzySn99xd71TZecw13kHR10RJLgmWWc14m2PgkbJzFrgeU6PqKltHRZ7g6GY4+WzM4uZYsP7Pf8oaD8VpGrSCPaOoz7Fdf0dV9C/aI6uc2Mfh1PxCorp038FsOCYuywEL/GV73n36H5AIDQd6804oaG8VXiPHkP8AoC9J2ACSdADqT4LzTOyst8RXZoXB8e2tDh3HTQD+YQHai8jS13DZ5u3I8m/NY+sNELZcMtIqSSH952h+CAuUI2hAOQkQgBCCkQCoSIQAhIk2gFKQlIUm0ApTClJTSUAhOlCy03ZUJiOhc3lH4qWSqXiCbbYogevVxQFDJ5rL8TT8tZ3s71pbB0wkLI5lrrdyCq3qZpWx69p0gNPVqfQcNhapGntqdo8D+J7uY/H8lIDeik5rlOWMbPuxQsY0e8/MLiO5AVuQHorecPM7LB0WHvEIJ/Hr81iLUfOt9Sb2dSBn8MbR+SAr+LZ3RYrs4zoyvDTryAJPwWOq0jHHsnqe9b+/RhyDGMnc5oY7YLT1WFzkc9PiJ1erI5lRsLCGu9LmJGyd/l+CA7wx6K2uHi7LHwtPeW8x/FZbD1337TYx9xvWRw8B+pW0a0MaGtGgBoAeCAftCTaEB0SIQgBG0JCUAqTaQpEAqRCRABKalJTCUAEphclJXN5QDXPWcy0vaXJB/Dof/vzV1M/W1mrMnNZlPiXn4oCHcdphVBhmfS+MKTSNiN5kI/6QT+it8nJyxOKgcGt/8WtXXD0Y4+Rp9ZIJ/IfmgL6w/tcjak/4hA9g6fJP8FGq7cC497iT7ypQHRAcnM2QPNbVh00DyGlkYm7lYP5h8VqwUB3BUS/i6WQLXWotuaNB7XFrteWx4KS0p4KA506delD2dWJsbR16ddn1nxUkFNCUIB20JNoQHVCEiAEhSlIgEQhIgE2kJSlIUA0lNJSlNcgGuK5PKe7uXJ6AjWCdH2LL5Qugnc/R5Xd+lp5lVXIBJsFu0Bjsha7YFkWy49O7opONZ9EpGNvjsuPmSrN+OjBOm/ko1iIxsPTogJdcaY0DuAUgKHWkDmAgqSHDSAk0xzWoh/MtGwnSz+LHNOXeDR3+tX0XcgJDSujSuTV0agHgpwTQnBAKhCEB2SFCTaANoQkKACm7SpEAm0hSlNQDSU0pxTSgGO7lxeuzlzcEBGkG1GkYprguTwgK6SL1KFZr8zSNK4c0Lg6MFAZiSpPC7mi6t8QV0hFiR2uz5R5laDsGnv0ukddu96CA5Y6ExMAKtoe5cI4gB7FJjCA7NXVoXNq6BAOATgkCcgBCEID/2Q==">
            <a:extLst>
              <a:ext uri="{FF2B5EF4-FFF2-40B4-BE49-F238E27FC236}">
                <a16:creationId xmlns:a16="http://schemas.microsoft.com/office/drawing/2014/main" id="{573AEA7E-D58D-2D67-92A8-8B3943C8CF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38663" y="-1825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endParaRPr lang="es-ES" altLang="es-ES"/>
          </a:p>
        </p:txBody>
      </p:sp>
      <p:sp>
        <p:nvSpPr>
          <p:cNvPr id="37894" name="AutoShape 13" descr="data:image/jpg;base64,/9j/4AAQSkZJRgABAQAAAQABAAD/2wBDAAkGBwgHBgkIBwgKCgkLDRYPDQwMDRsUFRAWIB0iIiAdHx8kKDQsJCYxJx8fLT0tMTU3Ojo6Iys/RD84QzQ5Ojf/2wBDAQoKCg0MDRoPDxo3JR8lNzc3Nzc3Nzc3Nzc3Nzc3Nzc3Nzc3Nzc3Nzc3Nzc3Nzc3Nzc3Nzc3Nzc3Nzc3Nzc3Nzf/wAARCAC+AMMDASIAAhEBAxEB/8QAGwAAAQUBAQAAAAAAAAAAAAAAAAECBAUGAwf/xABGEAABBAIAAwQGBwQHBgcAAAABAAIDBAURBhIhEzFBUSJhcZGxwRQVIzKBodEWQlJiByQzNEOCokVVY2RycyVTVJKTwvD/xAAYAQEBAQEBAAAAAAAAAAAAAAAAAgEDBP/EAC8RAAICAQMCBAUCBwAAAAAAAAABAhEDEiExQVEiYXGhE0KBkcHR4QQjMlKxsvD/2gAMAwEAAhEDEQA/APcUIQUAISIQCoXGxYirQvmneI4mDbnuOgAqscVYM/7Tr/8AuWWilCT3SLpCpv2pwn+8Yfbspp4swe9C+x3/AEscfgE1LuV8LI/lZdoVGeLMKO624+yF5+SBxZhv/VOHthf+ial3N+Dl/tf2LxCo28WYZ0kbBaduRwY0mF4Gz3bOtBXQOx0RNMiUJR/qVDkJOqOq0kVCTqjqgFQk6o6oBUJOqOqAVCTqjqgFQk6o6oBUJOqEAqRCEAIKEICg45OuFb/ra0e9wCt4q8JiZuJn3R+6FUcdAnhXIa/djD/cQVdVnB1aJ3mwH8lPzHZ7Yl6v8AIYwNBjdexPDGt+60D2BLsJNrdjlbF15JVykniiG5JGMH8x0ozstjWnT79UHyMzf1S0aoSfCK3jnY4atvHQtLHAjw09vVXrD6IPqWb4tvVLmBmr1rUMrppIotMkBPpSNHmtK0aAGugCxNWdJxccatdX+ByEIVHEEIQeiAEdPNcHzjuaQmB++8oCVzDzSqLzDzStm5fvHYQEhCQEEbHcUqAEIQgFQkQgBCEIASFBOlFs5KlU6WrcEP8A3JGt+JQ1Jvg5Z2i7JYe7SY4MdPC6MOd3AkKogqcVCCOI3sZA1jQ3bK73np7XaVjJxFhma3kq7ie4Ru5z/p2uZ4jo/wCFHcl/mjqSEfBQ0rs7weWMdOnbzRG+osvMP61xHb9Yrwxxj4FVeVwMUOVxNeXIZOaO1I9knaW39dMJHdrxCvDxDGTqPHZN5PdqqfmqTO5G7ZyuEdFh7TTHaL2iZzGc/oO6Dr8VMtJ3wvNr7c9l0LWPg3AA7fj2yn/jPc/4lSBwtgNa+p6X/wAIXMXs8/ozDQRHzluDX+kFOb+0j/vOxUXs7R+vgqpdjjeXrP3BvCuBjnZNHi6rJGODmubHrRHcrnapuw4hcf79jm+sVHn/AO6iZOvn61CzZbmIi+KN0jY2UmgOIBOuridLbroTKMptap39zTIUelYFqnDYadiRjX+8A/Nd1Rwe2wqg5Oz2LWxtOnP+CmrL5y1y5RzOvoNaB7t/NATmzga6p4sDzVK20ugsoC37f1prrHrVX9J9aabKA0OOsc/NHv7o2PYpwVBgJe1tyeQj6+9X6AEIQgBCEIASbA8UHuVFnZLL8njKMFqSsyyZe0fGBzei3YAJ7lllRjqdFtdBdVmA73McAQfUs5wyzDVuH8fZnZSgkfXYXvkDA4u0N7JVi3huk4f1iW5Y8+1tPO/wBCczhrCRgNGKpaHduFp+IUtNs7RljjFptk6u+pIAa7onDw5CCPyUjY9Sy2exdHFyUMlRqQ15YrkTXuhYGczXHlIOvDrtXuVifLjLUcTy17oXtaR4HlK2yJQTpp7MlOmjb957R7Ss7nr1UZbBkWITy2nB/pj0fs3d/kjB4LC3MRStPxtd7poGPcZG8x2W9ep34qxZw/hmEFuLpAju+wb+iypMuLx45b2LJxBhoz9plKTT5Gdv6qRQydLIte6hbgsNYdOMUgdo+vSWKlVhGoq0MY8mxtHwVTjWiLizKxtaGh8Fd4AGv4wfgt3RKjjaem7RY5XIjHV2TGJ8zpJWxRxs0CXHuGz3KDO/P3YXxso0q7HtLT207nu0R5NHzRxdpuKjl2dxW4HjX/cb+qtbF2rVZzWbMMTfN7w34rHzybFaYJpW9ylx2Oz9KjXqx3Me1kMbWD7B7tgDXfzJ7mcTx7Is4uUb/eikb8CU6bi7AQjrk4XHyj2/4bUSfjXFb1EbRHn9El17+VZcUdFjzy30exb4C9JksTXtztY2WRu3hh20EEjp7lmuNA6rk4pz/Zzx6B/mb3j3aRw7kJG4aPsXSNZ2svLtpaddo4g6PqITs1djyWOfTvx9/WOZg6xu8Drx8enirTtHDLHTNx7FHHe6967C4sjPblpT9lYBB8HDucPMFPZlGnXpd605mtN3p3hMddGidhZj6z6gB/U93rWw4X4at35GWsrE+CqOrYnDT5PaPAfFAaXhOs9lF1qQEOsEFo8mju+avk1jQ0aaAAO4eScgBCEIAQhCATwWe4jdZhyuItQU7FmOCWQyCBu3AGMgfmtEVCyt6PG0ZbcrHPbHr0WDq4k6AHvWSOmJtS2V2VkvE4ghMtjD5aNjQXPca/RoHee9A4hsyf3fAZWTY6FzGMH5uUbJyZ3MULFOrio6jJozH2lmwOZuxrfK0H4qRFHxO2NrC7FNIGtjtCudyPRoxqNtK/Ui3I85nGMrz0K9CqJY5Huln55DyuDtANGvDxK1Dm87C0+I0qXCWsg/IX6eTlglfX7JzXwxlg08E60SfJXQe3z6qkkccrd6aVLsZjG1OJMbj4cfAzFmOBvIyV8shJHhtob5etcr7+Ja9mjFJkqDfpU3ZfZ1Hej6JO+rvUteqDiTf0/Ba/3gOv8AkcjidIZnKbbS3voM+pMxKB9I4jstP/LwRx/IrhYqO4Zq2soyxPfsvMTJH237IjDuuuUDu5nHuWle4sYT5Dazoy+Ru42Oz9WVDXsM21slnfM0+Y5UpIjXkknxX0Rzy2ZxWQxEkdsPMEmg9rXEEdxHUdydhcNw1ch7erRhmeD6TpvtHg+su2vPLseQwkkk7a8JpyuIMXaOe2MeRJG9LpheLZMZZmr04aEegHF5c9w0fD1rHKN8HbHiy1UJpdeTdcNGKDFWuyjYzmuzgcoA0OcpLlwsJBdr2FZ/Dy5R9CR9S5j5I3TPeeaOQdXHmI7/AFqty9vJNa50k9LYG9MY/wDVYnS4GXGpTb1r7mpFoSnqVzswtlYslgcnYsxOfNG9rA8sbJykNeR3gHx1sbWjitb9i6J2jyTi4yaZU5HFGQEcoc3+Fw2CqyDD0oZuaagyYeLC97QfcQti2Vr+h0lMULvALSSLhshi8a4OqcOwRSf+YH8zveRtaaDiVknfTkbv+YFUzIIh+6FJiZG3wCAvosvE/wDwpR7lJZdjf4OHtCpInNHcpcL2g96At2va7uTlBEzQNg6KkVZe1ZvyOigOyEIQFRfuX/rJtGi2sCYO1Mk3Mf3taAChZHE5vI1nQz5Om1jnNdysqHvBBHUu8wn5l1upmqV2tRsW2CvLE9sHLsElhbvZHkVxt5jOMkrxMxMEBsSdmx1i1vR0T1DAfLzXN1vZ64KS0uFewmSj4ipULNr62qP7GJ0nKKX8IJ197x0mxyZHLZSWCPKSU4mV4ZeSFjSSXg76kHyT7tDiS/WkgsZDHQRSscxwhrPcdEaPVzvkkOJzFTJGTHWKbYnVYoXPsMc522bGw0Ed+/NZW3kUmu6v0Hs4Rh7aWWTKZN7pi0ykThnPoaG+UA9yhZehjuHbONyLZpomts9nNNPYe/bC13TqT4gKw+qc287n4jlaPKGrGz47Q3hx8liCW9l79xkMnaNim7PkLtEDYDR5raXRCOXfxztdt/0Efxvw80ejkWP9bGOd8AodvL1c9exLcV21gQ3GyyOEL2tY3lcNlxAC1LYY2DTI2tHqaqQWspfu3IMe+nXhrTdkZJGOkeTygnpsAd/rTxLkiDxbuKf1f7F48+g7fXosnQqyzcH4yauHPkhi2WtH3mk9devuP4KzdhcjKNT8QXxsdREyJg/D0T8VGrcHUYIGQuu5KRjBpoNt4AHqDdBbbvglRxqDTlv6GF4jvXrNc9nTsx1JARJIYjyu8Oh10WNbUiilZ2TGsDiSQPPXRe7cKEycPxRzudKWOkid2h5ieV7m6O+/oF5z/SDwycLdjt0m81SeQ8sbR6UbtEka8R0JHlpZJ3Gy8MdOaUPVewYHJRU8a+u9sj3ySbY2IbJcR7fUoToshnLzqdalZc5h3KG8oLW769SdA+W1Uw3GMdA/tB6EgJO/UR816XgM9w9h8buS5G61IOeyYmOf113bA7gPmsb3psuGL+XFqGq/X8FLkK+Qx+AhqjBuq14bbnROkssJa129N0CfxK4UrBnrxy8pbzjet70rri/iWnexTI60F4kzNdt1V7AdA+JHeqLGxOZRrteNOEY2PIrYvfkfxCbhqlHS7/7llgyQjxXZsx81FA6pwXQ8JLE5Hikdd5B1cozjoKpy9k14Hu310gNDBkw46BHvVnBc7uqzeN4ats4ShzJkkdbeDPJCfumInpryIHX8V2oWe0Y0g734hAaptnY71ZYV/MJhvoCD8VmoXnuV/wAPHfb/AOX5oC6QkQgAhZ7iizFVvYSSxMyGIXCXPkcGtH2b+8laErP8StZJlcEx7Q5puHYI2D9m9TLg64K17+f+B03FeGa13Y3WzO107CN0g3/lBUbERZXK4yte+vXxmeMPLIqsem78OoJ6LQtjYxnK1oDfIBYySHhepNJX/aKzXfG9wMbb5aGHeyNd3eVMrVWdsShJNRTv0sunYfMn7vEcwHrqRH5JcC+7FkcjRvXXWzD2To3vjaw6cD4D2Kk7TCb1HxpbafD+usPxarXhiCp9KuW62bOUe9jI3EuaSwN3r7vtKxPf9y8kWsbv/WjR72NrLNs5DG5bKdhh7Vpk9hsjXxlrWkdm0d5PXqCtRrpoKivXsrJmpMdi21G9lA2Vz7HMd8xI6AexXI82He1Sa8xPrjMyEth4ena7XfNYja33glc3y8WSN9CriYenQPnkcfyaF0NPiOU+nmKkXqhqb17C4phweYOz+0trZ/5eP9FO7O3gS+X3J/D1GfHY1kFuRkk7nvkkdGNN25xcderqoPE/98wLtf7QA98bwoWKyWSp5HIUZ2Xcq2CVjWysZG3l2wOIPUealTw5LK38dLLQFSvUsGVxlmDnu9BwHot2B1Pmt5jSN0uOVzk13+6OuWdiMY+EzYxs09hxEbIKge95A35eHmq3MWspksRbp0uHLMTZoXRtc+SNhG/VtWOZdycQYInxkmHs+zP6K6MsYJ5pGj2nSxq7RMZrGoySvr17mD4ky80mMp17uKv1Xsk2S5ge12m66FpPmq2B7ZYmyRnbXDYK0PGF6tJYrRtswkRtcXakHQnz9yzOL19WQFpBHKeo9pRN3VjJFSx69NbknxTgEwHZ6Lq1dDyjXKju1n5K/WoR/enlbHvy2ep92yrubo0o4Nq/SuKmSnqK0TpfxPQfFAelNgjFf6O1obEGcgaP4da17l5VjAa8sld3fE9zPcSF6yfV0XleTH0fiXJRgaHbkj8evzQF/WAICv8AAfen9g+ay9CboFpuHzt03sb80BdISIQCqk4joX7bqM2MdWFirY7UfSC4NI5XN8B39VdpCFjVlQnoepGcdJxYxv8AYYeXQ8JZWfIqBw1ncPFh2R5S7QjsiWXtI3vB5T2jvNbIjetqN9XUjsmpASTs/ZjqVGh3aZ6I54OLjKNen1KU8Q8JyHkdexrvbykfBMwU+OscSX34h1d0AqxNea+uXm5n+XjpXxoVHN5HVYCz+ExjSWtTr1ARWgjiDjs8jA3fuW03yS8mPS1FO33Z38FmsuzI0+I4b+Px77jZKjoJA2RrA0hwIJJPrK0iTSpqzljnod1ZnxkOJnH0cJTb633v0YmuscWS7DMfiofDmksvf+QaFokhU6fM6fGXSC9/1KvBY6xSbamvzRy2rU3aymJnK0eiGgAHfcGhWgSJNqkqOUpOTtlbmMNXyz67p5bERgeXMdBKWHqCCNjwUVnCOCaCX4+OY+LpnOeT+JKu9prnANJJ6AdU0rkuObJFVGTXoYPOYjFR5F0dfHVWMjAGmxjW9KI8NYwNYA1oGgAp9qQzzySn99xd71TZecw13kHR10RJLgmWWc14m2PgkbJzFrgeU6PqKltHRZ7g6GY4+WzM4uZYsP7Pf8oaD8VpGrSCPaOoz7Fdf0dV9C/aI6uc2Mfh1PxCorp038FsOCYuywEL/GV73n36H5AIDQd6804oaG8VXiPHkP8AoC9J2ACSdADqT4LzTOyst8RXZoXB8e2tDh3HTQD+YQHai8jS13DZ5u3I8m/NY+sNELZcMtIqSSH952h+CAuUI2hAOQkQgBCCkQCoSIQAhIk2gFKQlIUm0ApTClJTSUAhOlCy03ZUJiOhc3lH4qWSqXiCbbYogevVxQFDJ5rL8TT8tZ3s71pbB0wkLI5lrrdyCq3qZpWx69p0gNPVqfQcNhapGntqdo8D+J7uY/H8lIDeik5rlOWMbPuxQsY0e8/MLiO5AVuQHorecPM7LB0WHvEIJ/Hr81iLUfOt9Sb2dSBn8MbR+SAr+LZ3RYrs4zoyvDTryAJPwWOq0jHHsnqe9b+/RhyDGMnc5oY7YLT1WFzkc9PiJ1erI5lRsLCGu9LmJGyd/l+CA7wx6K2uHi7LHwtPeW8x/FZbD1337TYx9xvWRw8B+pW0a0MaGtGgBoAeCAftCTaEB0SIQgBG0JCUAqTaQpEAqRCRABKalJTCUAEphclJXN5QDXPWcy0vaXJB/Dof/vzV1M/W1mrMnNZlPiXn4oCHcdphVBhmfS+MKTSNiN5kI/6QT+it8nJyxOKgcGt/8WtXXD0Y4+Rp9ZIJ/IfmgL6w/tcjak/4hA9g6fJP8FGq7cC497iT7ypQHRAcnM2QPNbVh00DyGlkYm7lYP5h8VqwUB3BUS/i6WQLXWotuaNB7XFrteWx4KS0p4KA506delD2dWJsbR16ddn1nxUkFNCUIB20JNoQHVCEiAEhSlIgEQhIgE2kJSlIUA0lNJSlNcgGuK5PKe7uXJ6AjWCdH2LL5Qugnc/R5Xd+lp5lVXIBJsFu0Bjsha7YFkWy49O7opONZ9EpGNvjsuPmSrN+OjBOm/ko1iIxsPTogJdcaY0DuAUgKHWkDmAgqSHDSAk0xzWoh/MtGwnSz+LHNOXeDR3+tX0XcgJDSujSuTV0agHgpwTQnBAKhCEB2SFCTaANoQkKACm7SpEAm0hSlNQDSU0pxTSgGO7lxeuzlzcEBGkG1GkYprguTwgK6SL1KFZr8zSNK4c0Lg6MFAZiSpPC7mi6t8QV0hFiR2uz5R5laDsGnv0ukddu96CA5Y6ExMAKtoe5cI4gB7FJjCA7NXVoXNq6BAOATgkCcgBCEID/2Q==">
            <a:extLst>
              <a:ext uri="{FF2B5EF4-FFF2-40B4-BE49-F238E27FC236}">
                <a16:creationId xmlns:a16="http://schemas.microsoft.com/office/drawing/2014/main" id="{F99BC3FA-4D07-3E96-A6D1-FCF3C073E62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38663" y="-1825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endParaRPr lang="es-ES" altLang="es-ES"/>
          </a:p>
        </p:txBody>
      </p:sp>
      <p:sp>
        <p:nvSpPr>
          <p:cNvPr id="37895" name="AutoShape 15" descr="data:image/jpg;base64,/9j/4AAQSkZJRgABAQAAAQABAAD/2wBDAAkGBwgHBgkIBwgKCgkLDRYPDQwMDRsUFRAWIB0iIiAdHx8kKDQsJCYxJx8fLT0tMTU3Ojo6Iys/RD84QzQ5Ojf/2wBDAQoKCg0MDRoPDxo3JR8lNzc3Nzc3Nzc3Nzc3Nzc3Nzc3Nzc3Nzc3Nzc3Nzc3Nzc3Nzc3Nzc3Nzc3Nzc3Nzc3Nzf/wAARCAC+AMMDASIAAhEBAxEB/8QAGwAAAQUBAQAAAAAAAAAAAAAAAAECBAUGAwf/xABGEAABBAIAAwQGBwQHBgcAAAABAAIDBAURBhIhEzFBUSJhcZGxwRQVIzKBodEWQlJiByQzNEOCokVVY2RycyVTVJKTwvD/xAAYAQEBAQEBAAAAAAAAAAAAAAAAAgEDBP/EAC8RAAICAQMCBAUCBwAAAAAAAAABAhEDEiExQVEiYXGhE0KBkcHR4QQjMlKxsvD/2gAMAwEAAhEDEQA/APcUIQUAISIQCoXGxYirQvmneI4mDbnuOgAqscVYM/7Tr/8AuWWilCT3SLpCpv2pwn+8Yfbspp4swe9C+x3/AEscfgE1LuV8LI/lZdoVGeLMKO624+yF5+SBxZhv/VOHthf+ial3N+Dl/tf2LxCo28WYZ0kbBaduRwY0mF4Gz3bOtBXQOx0RNMiUJR/qVDkJOqOq0kVCTqjqgFQk6o6oBUJOqOqAVCTqjqgFQk6o6oBUJOqEAqRCEAIKEICg45OuFb/ra0e9wCt4q8JiZuJn3R+6FUcdAnhXIa/djD/cQVdVnB1aJ3mwH8lPzHZ7Yl6v8AIYwNBjdexPDGt+60D2BLsJNrdjlbF15JVykniiG5JGMH8x0ozstjWnT79UHyMzf1S0aoSfCK3jnY4atvHQtLHAjw09vVXrD6IPqWb4tvVLmBmr1rUMrppIotMkBPpSNHmtK0aAGugCxNWdJxccatdX+ByEIVHEEIQeiAEdPNcHzjuaQmB++8oCVzDzSqLzDzStm5fvHYQEhCQEEbHcUqAEIQgFQkQgBCEIASFBOlFs5KlU6WrcEP8A3JGt+JQ1Jvg5Z2i7JYe7SY4MdPC6MOd3AkKogqcVCCOI3sZA1jQ3bK73np7XaVjJxFhma3kq7ie4Ru5z/p2uZ4jo/wCFHcl/mjqSEfBQ0rs7weWMdOnbzRG+osvMP61xHb9Yrwxxj4FVeVwMUOVxNeXIZOaO1I9knaW39dMJHdrxCvDxDGTqPHZN5PdqqfmqTO5G7ZyuEdFh7TTHaL2iZzGc/oO6Dr8VMtJ3wvNr7c9l0LWPg3AA7fj2yn/jPc/4lSBwtgNa+p6X/wAIXMXs8/ozDQRHzluDX+kFOb+0j/vOxUXs7R+vgqpdjjeXrP3BvCuBjnZNHi6rJGODmubHrRHcrnapuw4hcf79jm+sVHn/AO6iZOvn61CzZbmIi+KN0jY2UmgOIBOuridLbroTKMptap39zTIUelYFqnDYadiRjX+8A/Nd1Rwe2wqg5Oz2LWxtOnP+CmrL5y1y5RzOvoNaB7t/NATmzga6p4sDzVK20ugsoC37f1prrHrVX9J9aabKA0OOsc/NHv7o2PYpwVBgJe1tyeQj6+9X6AEIQgBCEIASbA8UHuVFnZLL8njKMFqSsyyZe0fGBzei3YAJ7lllRjqdFtdBdVmA73McAQfUs5wyzDVuH8fZnZSgkfXYXvkDA4u0N7JVi3huk4f1iW5Y8+1tPO/wBCczhrCRgNGKpaHduFp+IUtNs7RljjFptk6u+pIAa7onDw5CCPyUjY9Sy2exdHFyUMlRqQ15YrkTXuhYGczXHlIOvDrtXuVifLjLUcTy17oXtaR4HlK2yJQTpp7MlOmjb957R7Ss7nr1UZbBkWITy2nB/pj0fs3d/kjB4LC3MRStPxtd7poGPcZG8x2W9ep34qxZw/hmEFuLpAju+wb+iypMuLx45b2LJxBhoz9plKTT5Gdv6qRQydLIte6hbgsNYdOMUgdo+vSWKlVhGoq0MY8mxtHwVTjWiLizKxtaGh8Fd4AGv4wfgt3RKjjaem7RY5XIjHV2TGJ8zpJWxRxs0CXHuGz3KDO/P3YXxso0q7HtLT207nu0R5NHzRxdpuKjl2dxW4HjX/cb+qtbF2rVZzWbMMTfN7w34rHzybFaYJpW9ylx2Oz9KjXqx3Me1kMbWD7B7tgDXfzJ7mcTx7Is4uUb/eikb8CU6bi7AQjrk4XHyj2/4bUSfjXFb1EbRHn9El17+VZcUdFjzy30exb4C9JksTXtztY2WRu3hh20EEjp7lmuNA6rk4pz/Zzx6B/mb3j3aRw7kJG4aPsXSNZ2svLtpaddo4g6PqITs1djyWOfTvx9/WOZg6xu8Drx8enirTtHDLHTNx7FHHe6967C4sjPblpT9lYBB8HDucPMFPZlGnXpd605mtN3p3hMddGidhZj6z6gB/U93rWw4X4at35GWsrE+CqOrYnDT5PaPAfFAaXhOs9lF1qQEOsEFo8mju+avk1jQ0aaAAO4eScgBCEIAQhCATwWe4jdZhyuItQU7FmOCWQyCBu3AGMgfmtEVCyt6PG0ZbcrHPbHr0WDq4k6AHvWSOmJtS2V2VkvE4ghMtjD5aNjQXPca/RoHee9A4hsyf3fAZWTY6FzGMH5uUbJyZ3MULFOrio6jJozH2lmwOZuxrfK0H4qRFHxO2NrC7FNIGtjtCudyPRoxqNtK/Ui3I85nGMrz0K9CqJY5Huln55DyuDtANGvDxK1Dm87C0+I0qXCWsg/IX6eTlglfX7JzXwxlg08E60SfJXQe3z6qkkccrd6aVLsZjG1OJMbj4cfAzFmOBvIyV8shJHhtob5etcr7+Ja9mjFJkqDfpU3ZfZ1Hej6JO+rvUteqDiTf0/Ba/3gOv8AkcjidIZnKbbS3voM+pMxKB9I4jstP/LwRx/IrhYqO4Zq2soyxPfsvMTJH237IjDuuuUDu5nHuWle4sYT5Dazoy+Ru42Oz9WVDXsM21slnfM0+Y5UpIjXkknxX0Rzy2ZxWQxEkdsPMEmg9rXEEdxHUdydhcNw1ch7erRhmeD6TpvtHg+su2vPLseQwkkk7a8JpyuIMXaOe2MeRJG9LpheLZMZZmr04aEegHF5c9w0fD1rHKN8HbHiy1UJpdeTdcNGKDFWuyjYzmuzgcoA0OcpLlwsJBdr2FZ/Dy5R9CR9S5j5I3TPeeaOQdXHmI7/AFqty9vJNa50k9LYG9MY/wDVYnS4GXGpTb1r7mpFoSnqVzswtlYslgcnYsxOfNG9rA8sbJykNeR3gHx1sbWjitb9i6J2jyTi4yaZU5HFGQEcoc3+Fw2CqyDD0oZuaagyYeLC97QfcQti2Vr+h0lMULvALSSLhshi8a4OqcOwRSf+YH8zveRtaaDiVknfTkbv+YFUzIIh+6FJiZG3wCAvosvE/wDwpR7lJZdjf4OHtCpInNHcpcL2g96At2va7uTlBEzQNg6KkVZe1ZvyOigOyEIQFRfuX/rJtGi2sCYO1Mk3Mf3taAChZHE5vI1nQz5Om1jnNdysqHvBBHUu8wn5l1upmqV2tRsW2CvLE9sHLsElhbvZHkVxt5jOMkrxMxMEBsSdmx1i1vR0T1DAfLzXN1vZ64KS0uFewmSj4ipULNr62qP7GJ0nKKX8IJ197x0mxyZHLZSWCPKSU4mV4ZeSFjSSXg76kHyT7tDiS/WkgsZDHQRSscxwhrPcdEaPVzvkkOJzFTJGTHWKbYnVYoXPsMc522bGw0Ed+/NZW3kUmu6v0Hs4Rh7aWWTKZN7pi0ykThnPoaG+UA9yhZehjuHbONyLZpomts9nNNPYe/bC13TqT4gKw+qc287n4jlaPKGrGz47Q3hx8liCW9l79xkMnaNim7PkLtEDYDR5raXRCOXfxztdt/0Efxvw80ejkWP9bGOd8AodvL1c9exLcV21gQ3GyyOEL2tY3lcNlxAC1LYY2DTI2tHqaqQWspfu3IMe+nXhrTdkZJGOkeTygnpsAd/rTxLkiDxbuKf1f7F48+g7fXosnQqyzcH4yauHPkhi2WtH3mk9devuP4KzdhcjKNT8QXxsdREyJg/D0T8VGrcHUYIGQuu5KRjBpoNt4AHqDdBbbvglRxqDTlv6GF4jvXrNc9nTsx1JARJIYjyu8Oh10WNbUiilZ2TGsDiSQPPXRe7cKEycPxRzudKWOkid2h5ieV7m6O+/oF5z/SDwycLdjt0m81SeQ8sbR6UbtEka8R0JHlpZJ3Gy8MdOaUPVewYHJRU8a+u9sj3ySbY2IbJcR7fUoToshnLzqdalZc5h3KG8oLW769SdA+W1Uw3GMdA/tB6EgJO/UR816XgM9w9h8buS5G61IOeyYmOf113bA7gPmsb3psuGL+XFqGq/X8FLkK+Qx+AhqjBuq14bbnROkssJa129N0CfxK4UrBnrxy8pbzjet70rri/iWnexTI60F4kzNdt1V7AdA+JHeqLGxOZRrteNOEY2PIrYvfkfxCbhqlHS7/7llgyQjxXZsx81FA6pwXQ8JLE5Hikdd5B1cozjoKpy9k14Hu310gNDBkw46BHvVnBc7uqzeN4ats4ShzJkkdbeDPJCfumInpryIHX8V2oWe0Y0g734hAaptnY71ZYV/MJhvoCD8VmoXnuV/wAPHfb/AOX5oC6QkQgAhZ7iizFVvYSSxMyGIXCXPkcGtH2b+8laErP8StZJlcEx7Q5puHYI2D9m9TLg64K17+f+B03FeGa13Y3WzO107CN0g3/lBUbERZXK4yte+vXxmeMPLIqsem78OoJ6LQtjYxnK1oDfIBYySHhepNJX/aKzXfG9wMbb5aGHeyNd3eVMrVWdsShJNRTv0sunYfMn7vEcwHrqRH5JcC+7FkcjRvXXWzD2To3vjaw6cD4D2Kk7TCb1HxpbafD+usPxarXhiCp9KuW62bOUe9jI3EuaSwN3r7vtKxPf9y8kWsbv/WjR72NrLNs5DG5bKdhh7Vpk9hsjXxlrWkdm0d5PXqCtRrpoKivXsrJmpMdi21G9lA2Vz7HMd8xI6AexXI82He1Sa8xPrjMyEth4ena7XfNYja33glc3y8WSN9CriYenQPnkcfyaF0NPiOU+nmKkXqhqb17C4phweYOz+0trZ/5eP9FO7O3gS+X3J/D1GfHY1kFuRkk7nvkkdGNN25xcderqoPE/98wLtf7QA98bwoWKyWSp5HIUZ2Xcq2CVjWysZG3l2wOIPUealTw5LK38dLLQFSvUsGVxlmDnu9BwHot2B1Pmt5jSN0uOVzk13+6OuWdiMY+EzYxs09hxEbIKge95A35eHmq3MWspksRbp0uHLMTZoXRtc+SNhG/VtWOZdycQYInxkmHs+zP6K6MsYJ5pGj2nSxq7RMZrGoySvr17mD4ky80mMp17uKv1Xsk2S5ge12m66FpPmq2B7ZYmyRnbXDYK0PGF6tJYrRtswkRtcXakHQnz9yzOL19WQFpBHKeo9pRN3VjJFSx69NbknxTgEwHZ6Lq1dDyjXKju1n5K/WoR/enlbHvy2ep92yrubo0o4Nq/SuKmSnqK0TpfxPQfFAelNgjFf6O1obEGcgaP4da17l5VjAa8sld3fE9zPcSF6yfV0XleTH0fiXJRgaHbkj8evzQF/WAICv8AAfen9g+ay9CboFpuHzt03sb80BdISIQCqk4joX7bqM2MdWFirY7UfSC4NI5XN8B39VdpCFjVlQnoepGcdJxYxv8AYYeXQ8JZWfIqBw1ncPFh2R5S7QjsiWXtI3vB5T2jvNbIjetqN9XUjsmpASTs/ZjqVGh3aZ6I54OLjKNen1KU8Q8JyHkdexrvbykfBMwU+OscSX34h1d0AqxNea+uXm5n+XjpXxoVHN5HVYCz+ExjSWtTr1ARWgjiDjs8jA3fuW03yS8mPS1FO33Z38FmsuzI0+I4b+Px77jZKjoJA2RrA0hwIJJPrK0iTSpqzljnod1ZnxkOJnH0cJTb633v0YmuscWS7DMfiofDmksvf+QaFokhU6fM6fGXSC9/1KvBY6xSbamvzRy2rU3aymJnK0eiGgAHfcGhWgSJNqkqOUpOTtlbmMNXyz67p5bERgeXMdBKWHqCCNjwUVnCOCaCX4+OY+LpnOeT+JKu9prnANJJ6AdU0rkuObJFVGTXoYPOYjFR5F0dfHVWMjAGmxjW9KI8NYwNYA1oGgAp9qQzzySn99xd71TZecw13kHR10RJLgmWWc14m2PgkbJzFrgeU6PqKltHRZ7g6GY4+WzM4uZYsP7Pf8oaD8VpGrSCPaOoz7Fdf0dV9C/aI6uc2Mfh1PxCorp038FsOCYuywEL/GV73n36H5AIDQd6804oaG8VXiPHkP8AoC9J2ACSdADqT4LzTOyst8RXZoXB8e2tDh3HTQD+YQHai8jS13DZ5u3I8m/NY+sNELZcMtIqSSH952h+CAuUI2hAOQkQgBCCkQCoSIQAhIk2gFKQlIUm0ApTClJTSUAhOlCy03ZUJiOhc3lH4qWSqXiCbbYogevVxQFDJ5rL8TT8tZ3s71pbB0wkLI5lrrdyCq3qZpWx69p0gNPVqfQcNhapGntqdo8D+J7uY/H8lIDeik5rlOWMbPuxQsY0e8/MLiO5AVuQHorecPM7LB0WHvEIJ/Hr81iLUfOt9Sb2dSBn8MbR+SAr+LZ3RYrs4zoyvDTryAJPwWOq0jHHsnqe9b+/RhyDGMnc5oY7YLT1WFzkc9PiJ1erI5lRsLCGu9LmJGyd/l+CA7wx6K2uHi7LHwtPeW8x/FZbD1337TYx9xvWRw8B+pW0a0MaGtGgBoAeCAftCTaEB0SIQgBG0JCUAqTaQpEAqRCRABKalJTCUAEphclJXN5QDXPWcy0vaXJB/Dof/vzV1M/W1mrMnNZlPiXn4oCHcdphVBhmfS+MKTSNiN5kI/6QT+it8nJyxOKgcGt/8WtXXD0Y4+Rp9ZIJ/IfmgL6w/tcjak/4hA9g6fJP8FGq7cC497iT7ypQHRAcnM2QPNbVh00DyGlkYm7lYP5h8VqwUB3BUS/i6WQLXWotuaNB7XFrteWx4KS0p4KA506delD2dWJsbR16ddn1nxUkFNCUIB20JNoQHVCEiAEhSlIgEQhIgE2kJSlIUA0lNJSlNcgGuK5PKe7uXJ6AjWCdH2LL5Qugnc/R5Xd+lp5lVXIBJsFu0Bjsha7YFkWy49O7opONZ9EpGNvjsuPmSrN+OjBOm/ko1iIxsPTogJdcaY0DuAUgKHWkDmAgqSHDSAk0xzWoh/MtGwnSz+LHNOXeDR3+tX0XcgJDSujSuTV0agHgpwTQnBAKhCEB2SFCTaANoQkKACm7SpEAm0hSlNQDSU0pxTSgGO7lxeuzlzcEBGkG1GkYprguTwgK6SL1KFZr8zSNK4c0Lg6MFAZiSpPC7mi6t8QV0hFiR2uz5R5laDsGnv0ukddu96CA5Y6ExMAKtoe5cI4gB7FJjCA7NXVoXNq6BAOATgkCcgBCEID/2Q==">
            <a:extLst>
              <a:ext uri="{FF2B5EF4-FFF2-40B4-BE49-F238E27FC236}">
                <a16:creationId xmlns:a16="http://schemas.microsoft.com/office/drawing/2014/main" id="{2CF1E02C-C5FB-8DC3-B1DC-C4E437EB0C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38663" y="-1825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>
                <a:srgbClr val="003366"/>
              </a:buClr>
              <a:buSzPct val="125000"/>
              <a:buFont typeface="Wingdings" panose="05000000000000000000" pitchFamily="2" charset="2"/>
              <a:buNone/>
            </a:pPr>
            <a:endParaRPr lang="es-ES" altLang="es-ES"/>
          </a:p>
        </p:txBody>
      </p:sp>
      <p:pic>
        <p:nvPicPr>
          <p:cNvPr id="10" name="Picture 9" descr="aaa">
            <a:extLst>
              <a:ext uri="{FF2B5EF4-FFF2-40B4-BE49-F238E27FC236}">
                <a16:creationId xmlns:a16="http://schemas.microsoft.com/office/drawing/2014/main" id="{2EAC22F1-1445-4DA7-8D47-4E1D4276F46C}"/>
              </a:ext>
            </a:extLst>
          </p:cNvPr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66491" y="4011372"/>
            <a:ext cx="1360873" cy="13259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353" name="Picture 17" descr="http://t3.gstatic.com/images?q=tbn:ANd9GcQWP1DWbxWmLtpJXvcK2rw6vDLX61RLqmGXR2ibnBO_F9lVpuXKXDWI-hTdbg">
            <a:extLst>
              <a:ext uri="{FF2B5EF4-FFF2-40B4-BE49-F238E27FC236}">
                <a16:creationId xmlns:a16="http://schemas.microsoft.com/office/drawing/2014/main" id="{5253E627-94FD-570A-D2EF-20EDA07DB9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331300" y="1108256"/>
            <a:ext cx="1255786" cy="12492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4E6B146A-8435-487D-ABFE-9DFC514F58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2588" y="234950"/>
            <a:ext cx="8610600" cy="36512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Spring /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SpringSource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 / Cloud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8E374ABE-370B-EF42-80B0-14F3C4539A2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2400" y="993775"/>
          <a:ext cx="8840788" cy="5102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loud 3">
            <a:extLst>
              <a:ext uri="{FF2B5EF4-FFF2-40B4-BE49-F238E27FC236}">
                <a16:creationId xmlns:a16="http://schemas.microsoft.com/office/drawing/2014/main" id="{669A43A9-AB58-5FDF-8C3E-4E947752D4D1}"/>
              </a:ext>
            </a:extLst>
          </p:cNvPr>
          <p:cNvSpPr/>
          <p:nvPr/>
        </p:nvSpPr>
        <p:spPr bwMode="auto">
          <a:xfrm>
            <a:off x="6484938" y="374650"/>
            <a:ext cx="2519362" cy="979488"/>
          </a:xfrm>
          <a:prstGeom prst="cloud">
            <a:avLst/>
          </a:prstGeom>
          <a:solidFill>
            <a:schemeClr val="bg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92075" tIns="0" rIns="92075" bIns="0" anchor="ctr"/>
          <a:lstStyle/>
          <a:p>
            <a:pPr>
              <a:lnSpc>
                <a:spcPct val="90000"/>
              </a:lnSpc>
              <a:defRPr/>
            </a:pPr>
            <a:r>
              <a:rPr lang="en-US" sz="2000" dirty="0" err="1">
                <a:latin typeface="Arial" charset="0"/>
                <a:ea typeface="ＭＳ Ｐゴシック" charset="0"/>
                <a:cs typeface="Arial" charset="0"/>
              </a:rPr>
              <a:t>SaaS</a:t>
            </a:r>
            <a:r>
              <a:rPr lang="en-US" sz="2000" dirty="0">
                <a:latin typeface="Arial" charset="0"/>
                <a:ea typeface="ＭＳ Ｐゴシック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ＭＳ Ｐゴシック" charset="0"/>
                <a:cs typeface="Arial" charset="0"/>
              </a:rPr>
              <a:t>PaaS</a:t>
            </a:r>
            <a:r>
              <a:rPr lang="en-US" sz="2000" dirty="0">
                <a:latin typeface="Arial" charset="0"/>
                <a:ea typeface="ＭＳ Ｐゴシック" charset="0"/>
                <a:cs typeface="Arial" charset="0"/>
              </a:rPr>
              <a:t>, </a:t>
            </a:r>
            <a:br>
              <a:rPr lang="en-US" sz="2000" dirty="0">
                <a:latin typeface="Arial" charset="0"/>
                <a:ea typeface="ＭＳ Ｐゴシック" charset="0"/>
                <a:cs typeface="Arial" charset="0"/>
              </a:rPr>
            </a:br>
            <a:r>
              <a:rPr lang="en-US" sz="2000" dirty="0" err="1">
                <a:latin typeface="Arial" charset="0"/>
                <a:ea typeface="ＭＳ Ｐゴシック" charset="0"/>
                <a:cs typeface="Arial" charset="0"/>
              </a:rPr>
              <a:t>IaaS</a:t>
            </a:r>
            <a:r>
              <a:rPr lang="en-US" sz="2000" dirty="0">
                <a:latin typeface="Arial" charset="0"/>
                <a:ea typeface="ＭＳ Ｐゴシック" charset="0"/>
                <a:cs typeface="Arial" charset="0"/>
              </a:rPr>
              <a:t>, </a:t>
            </a:r>
            <a:r>
              <a:rPr lang="en-US" sz="2000" dirty="0" err="1">
                <a:latin typeface="Arial" charset="0"/>
                <a:ea typeface="ＭＳ Ｐゴシック" charset="0"/>
                <a:cs typeface="Arial" charset="0"/>
              </a:rPr>
              <a:t>STaaS</a:t>
            </a:r>
            <a:endParaRPr lang="en-US" sz="2000" dirty="0">
              <a:latin typeface="Arial" charset="0"/>
              <a:ea typeface="ＭＳ Ｐゴシック" charset="0"/>
              <a:cs typeface="Arial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8D6CE-1298-C4F6-D14A-893F9AD97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s-E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Data Science is Information Building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F56345F6-D7D9-3254-A19D-07E94854360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s-ES" sz="2000">
                <a:ea typeface="ＭＳ Ｐゴシック" panose="020B0600070205080204" pitchFamily="34" charset="-128"/>
              </a:rPr>
              <a:t>Data Acquisition</a:t>
            </a:r>
          </a:p>
          <a:p>
            <a:pPr lvl="1"/>
            <a:r>
              <a:rPr lang="en-US" altLang="es-ES" sz="2000">
                <a:ea typeface="ＭＳ Ｐゴシック" panose="020B0600070205080204" pitchFamily="34" charset="-128"/>
              </a:rPr>
              <a:t>Social Media, Feeds</a:t>
            </a:r>
          </a:p>
          <a:p>
            <a:pPr lvl="1"/>
            <a:r>
              <a:rPr lang="en-US" altLang="es-ES" sz="2000">
                <a:ea typeface="ＭＳ Ｐゴシック" panose="020B0600070205080204" pitchFamily="34" charset="-128"/>
              </a:rPr>
              <a:t>Web Crawlers</a:t>
            </a:r>
          </a:p>
          <a:p>
            <a:pPr lvl="1"/>
            <a:r>
              <a:rPr lang="en-US" altLang="es-ES" sz="2000">
                <a:ea typeface="ＭＳ Ｐゴシック" panose="020B0600070205080204" pitchFamily="34" charset="-128"/>
              </a:rPr>
              <a:t>Internal Data Sources</a:t>
            </a:r>
            <a:br>
              <a:rPr lang="en-US" altLang="es-ES" sz="2000">
                <a:ea typeface="ＭＳ Ｐゴシック" panose="020B0600070205080204" pitchFamily="34" charset="-128"/>
              </a:rPr>
            </a:br>
            <a:endParaRPr lang="en-US" altLang="es-ES" sz="2000">
              <a:ea typeface="ＭＳ Ｐゴシック" panose="020B0600070205080204" pitchFamily="34" charset="-128"/>
            </a:endParaRPr>
          </a:p>
          <a:p>
            <a:pPr lvl="1"/>
            <a:endParaRPr lang="en-US" altLang="es-ES" sz="2000">
              <a:ea typeface="ＭＳ Ｐゴシック" panose="020B0600070205080204" pitchFamily="34" charset="-128"/>
            </a:endParaRPr>
          </a:p>
          <a:p>
            <a:r>
              <a:rPr lang="en-US" altLang="es-ES" sz="2000">
                <a:ea typeface="ＭＳ Ｐゴシック" panose="020B0600070205080204" pitchFamily="34" charset="-128"/>
              </a:rPr>
              <a:t>Data Cleansing</a:t>
            </a:r>
          </a:p>
          <a:p>
            <a:pPr lvl="1"/>
            <a:r>
              <a:rPr lang="en-US" altLang="es-ES" sz="2000">
                <a:ea typeface="ＭＳ Ｐゴシック" panose="020B0600070205080204" pitchFamily="34" charset="-128"/>
              </a:rPr>
              <a:t>Scrubbing </a:t>
            </a:r>
          </a:p>
          <a:p>
            <a:pPr lvl="1"/>
            <a:r>
              <a:rPr lang="en-US" altLang="es-ES" sz="2000">
                <a:ea typeface="ＭＳ Ｐゴシック" panose="020B0600070205080204" pitchFamily="34" charset="-128"/>
              </a:rPr>
              <a:t>Proper ETL Queries</a:t>
            </a:r>
          </a:p>
          <a:p>
            <a:pPr lvl="1"/>
            <a:r>
              <a:rPr lang="en-US" altLang="es-ES" sz="2000">
                <a:ea typeface="ＭＳ Ｐゴシック" panose="020B0600070205080204" pitchFamily="34" charset="-128"/>
              </a:rPr>
              <a:t>Key-Value pairs etc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A9A3550-6245-2048-2C3A-7B80BC4818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90988" y="895350"/>
            <a:ext cx="4902200" cy="5232400"/>
          </a:xfrm>
        </p:spPr>
        <p:txBody>
          <a:bodyPr/>
          <a:lstStyle/>
          <a:p>
            <a:r>
              <a:rPr lang="en-US" altLang="es-ES" sz="2000">
                <a:ea typeface="ＭＳ Ｐゴシック" panose="020B0600070205080204" pitchFamily="34" charset="-128"/>
              </a:rPr>
              <a:t>Data Modeling</a:t>
            </a:r>
          </a:p>
          <a:p>
            <a:pPr lvl="1"/>
            <a:r>
              <a:rPr lang="en-US" altLang="es-ES" sz="2000">
                <a:ea typeface="ＭＳ Ｐゴシック" panose="020B0600070205080204" pitchFamily="34" charset="-128"/>
              </a:rPr>
              <a:t>Interpret using Analytics</a:t>
            </a:r>
          </a:p>
          <a:p>
            <a:pPr lvl="1"/>
            <a:r>
              <a:rPr lang="en-US" altLang="es-ES" sz="2000">
                <a:ea typeface="ＭＳ Ｐゴシック" panose="020B0600070205080204" pitchFamily="34" charset="-128"/>
              </a:rPr>
              <a:t>Multivariate statistics</a:t>
            </a:r>
          </a:p>
          <a:p>
            <a:pPr lvl="1">
              <a:spcAft>
                <a:spcPts val="1200"/>
              </a:spcAft>
            </a:pPr>
            <a:r>
              <a:rPr lang="en-US" altLang="es-ES" sz="2000">
                <a:ea typeface="ＭＳ Ｐゴシック" panose="020B0600070205080204" pitchFamily="34" charset="-128"/>
              </a:rPr>
              <a:t>NLP, Machine Learning</a:t>
            </a:r>
            <a:br>
              <a:rPr lang="en-US" altLang="es-ES" sz="2000">
                <a:ea typeface="ＭＳ Ｐゴシック" panose="020B0600070205080204" pitchFamily="34" charset="-128"/>
              </a:rPr>
            </a:br>
            <a:endParaRPr lang="en-US" altLang="es-ES" sz="1800">
              <a:ea typeface="ＭＳ Ｐゴシック" panose="020B0600070205080204" pitchFamily="34" charset="-128"/>
            </a:endParaRPr>
          </a:p>
          <a:p>
            <a:r>
              <a:rPr lang="en-US" altLang="es-ES" sz="2000">
                <a:ea typeface="ＭＳ Ｐゴシック" panose="020B0600070205080204" pitchFamily="34" charset="-128"/>
              </a:rPr>
              <a:t>Data Visualization</a:t>
            </a:r>
          </a:p>
          <a:p>
            <a:pPr lvl="1"/>
            <a:r>
              <a:rPr lang="en-US" altLang="es-ES" sz="2000">
                <a:ea typeface="ＭＳ Ｐゴシック" panose="020B0600070205080204" pitchFamily="34" charset="-128"/>
              </a:rPr>
              <a:t>Presentation</a:t>
            </a:r>
          </a:p>
          <a:p>
            <a:pPr lvl="1">
              <a:spcAft>
                <a:spcPts val="1200"/>
              </a:spcAft>
            </a:pPr>
            <a:r>
              <a:rPr lang="en-US" altLang="es-ES" sz="2000">
                <a:ea typeface="ＭＳ Ｐゴシック" panose="020B0600070205080204" pitchFamily="34" charset="-128"/>
              </a:rPr>
              <a:t>Communication</a:t>
            </a:r>
            <a:br>
              <a:rPr lang="en-US" altLang="es-ES" sz="2000">
                <a:ea typeface="ＭＳ Ｐゴシック" panose="020B0600070205080204" pitchFamily="34" charset="-128"/>
              </a:rPr>
            </a:br>
            <a:endParaRPr lang="en-US" altLang="es-ES" sz="2000">
              <a:ea typeface="ＭＳ Ｐゴシック" panose="020B0600070205080204" pitchFamily="34" charset="-128"/>
            </a:endParaRPr>
          </a:p>
          <a:p>
            <a:r>
              <a:rPr lang="en-US" altLang="es-ES" sz="2000">
                <a:ea typeface="ＭＳ Ｐゴシック" panose="020B0600070205080204" pitchFamily="34" charset="-128"/>
              </a:rPr>
              <a:t>Data Semantics</a:t>
            </a:r>
          </a:p>
          <a:p>
            <a:pPr lvl="1"/>
            <a:r>
              <a:rPr lang="en-US" altLang="es-ES" sz="2000">
                <a:ea typeface="ＭＳ Ｐゴシック" panose="020B0600070205080204" pitchFamily="34" charset="-128"/>
              </a:rPr>
              <a:t>Translate to Information</a:t>
            </a:r>
          </a:p>
          <a:p>
            <a:pPr lvl="1"/>
            <a:r>
              <a:rPr lang="en-US" altLang="es-ES" sz="2000">
                <a:ea typeface="ＭＳ Ｐゴシック" panose="020B0600070205080204" pitchFamily="34" charset="-128"/>
              </a:rPr>
              <a:t>Answer Business Questions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70FFF6C-AE50-4BD3-8A7E-862E0F4C9202}"/>
              </a:ext>
            </a:extLst>
          </p:cNvPr>
          <p:cNvSpPr txBox="1"/>
          <p:nvPr/>
        </p:nvSpPr>
        <p:spPr>
          <a:xfrm>
            <a:off x="812800" y="5556250"/>
            <a:ext cx="6142038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+mn-ea"/>
                <a:cs typeface="Arial" charset="0"/>
              </a:rPr>
              <a:t>Data Science is Information Builders</a:t>
            </a:r>
            <a:endParaRPr lang="en-US" sz="2800" dirty="0"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26CF7E89-DB81-85EA-5B06-A6D33404A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s-ES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panose="020B0600070205080204" pitchFamily="34" charset="-128"/>
              </a:rPr>
              <a:t>Terminology / Nomenclature</a:t>
            </a:r>
          </a:p>
        </p:txBody>
      </p:sp>
      <p:sp>
        <p:nvSpPr>
          <p:cNvPr id="26628" name="Content Placeholder 3">
            <a:extLst>
              <a:ext uri="{FF2B5EF4-FFF2-40B4-BE49-F238E27FC236}">
                <a16:creationId xmlns:a16="http://schemas.microsoft.com/office/drawing/2014/main" id="{E0606F30-5AE0-8DF2-A602-5378FC364F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89363" y="6565900"/>
            <a:ext cx="2824162" cy="315913"/>
          </a:xfrm>
        </p:spPr>
        <p:txBody>
          <a:bodyPr/>
          <a:lstStyle/>
          <a:p>
            <a:pPr>
              <a:defRPr/>
            </a:pPr>
            <a:r>
              <a:rPr lang="en-US" sz="1050" dirty="0">
                <a:ea typeface="+mn-ea"/>
                <a:cs typeface="+mn-cs"/>
                <a:hlinkClick r:id="rId2"/>
              </a:rPr>
              <a:t>www.wordle.net</a:t>
            </a:r>
            <a:endParaRPr lang="en-US" sz="1050" dirty="0"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CFCEE4-5E6A-A520-BEF0-05EC13CE0E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13" y="1169988"/>
            <a:ext cx="7789862" cy="4784725"/>
          </a:xfrm>
          <a:prstGeom prst="rect">
            <a:avLst/>
          </a:prstGeom>
          <a:noFill/>
          <a:ln>
            <a:noFill/>
          </a:ln>
          <a:effectLst>
            <a:outerShdw blurRad="190500" algn="tl" rotWithShape="0">
              <a:srgbClr val="80808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newsflash/>
  </p:transition>
</p:sld>
</file>

<file path=ppt/theme/theme1.xml><?xml version="1.0" encoding="utf-8"?>
<a:theme xmlns:a="http://schemas.openxmlformats.org/drawingml/2006/main" name="IB2007">
  <a:themeElements>
    <a:clrScheme name="IB2007 2">
      <a:dk1>
        <a:srgbClr val="000000"/>
      </a:dk1>
      <a:lt1>
        <a:srgbClr val="FFFFFF"/>
      </a:lt1>
      <a:dk2>
        <a:srgbClr val="064493"/>
      </a:dk2>
      <a:lt2>
        <a:srgbClr val="7B8487"/>
      </a:lt2>
      <a:accent1>
        <a:srgbClr val="9B9FA5"/>
      </a:accent1>
      <a:accent2>
        <a:srgbClr val="EDC31B"/>
      </a:accent2>
      <a:accent3>
        <a:srgbClr val="FFFFFF"/>
      </a:accent3>
      <a:accent4>
        <a:srgbClr val="000000"/>
      </a:accent4>
      <a:accent5>
        <a:srgbClr val="CBCDCF"/>
      </a:accent5>
      <a:accent6>
        <a:srgbClr val="D7B017"/>
      </a:accent6>
      <a:hlink>
        <a:srgbClr val="005299"/>
      </a:hlink>
      <a:folHlink>
        <a:srgbClr val="9AD7EA"/>
      </a:folHlink>
    </a:clrScheme>
    <a:fontScheme name="IB200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2075" tIns="0" rIns="92075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3366"/>
          </a:buClr>
          <a:buSzPct val="125000"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2075" tIns="0" rIns="92075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3366"/>
          </a:buClr>
          <a:buSzPct val="125000"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B2007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B2007 2">
        <a:dk1>
          <a:srgbClr val="000000"/>
        </a:dk1>
        <a:lt1>
          <a:srgbClr val="FFFFFF"/>
        </a:lt1>
        <a:dk2>
          <a:srgbClr val="064493"/>
        </a:dk2>
        <a:lt2>
          <a:srgbClr val="7B8487"/>
        </a:lt2>
        <a:accent1>
          <a:srgbClr val="9B9FA5"/>
        </a:accent1>
        <a:accent2>
          <a:srgbClr val="EDC31B"/>
        </a:accent2>
        <a:accent3>
          <a:srgbClr val="FFFFFF"/>
        </a:accent3>
        <a:accent4>
          <a:srgbClr val="000000"/>
        </a:accent4>
        <a:accent5>
          <a:srgbClr val="CBCDCF"/>
        </a:accent5>
        <a:accent6>
          <a:srgbClr val="D7B017"/>
        </a:accent6>
        <a:hlink>
          <a:srgbClr val="005299"/>
        </a:hlink>
        <a:folHlink>
          <a:srgbClr val="9AD7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IB2007">
  <a:themeElements>
    <a:clrScheme name="1_IB2007 2">
      <a:dk1>
        <a:srgbClr val="000000"/>
      </a:dk1>
      <a:lt1>
        <a:srgbClr val="FFFFFF"/>
      </a:lt1>
      <a:dk2>
        <a:srgbClr val="064493"/>
      </a:dk2>
      <a:lt2>
        <a:srgbClr val="7B8487"/>
      </a:lt2>
      <a:accent1>
        <a:srgbClr val="9B9FA5"/>
      </a:accent1>
      <a:accent2>
        <a:srgbClr val="EDC31B"/>
      </a:accent2>
      <a:accent3>
        <a:srgbClr val="FFFFFF"/>
      </a:accent3>
      <a:accent4>
        <a:srgbClr val="000000"/>
      </a:accent4>
      <a:accent5>
        <a:srgbClr val="CBCDCF"/>
      </a:accent5>
      <a:accent6>
        <a:srgbClr val="D7B017"/>
      </a:accent6>
      <a:hlink>
        <a:srgbClr val="005299"/>
      </a:hlink>
      <a:folHlink>
        <a:srgbClr val="9AD7EA"/>
      </a:folHlink>
    </a:clrScheme>
    <a:fontScheme name="1_IB200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2075" tIns="0" rIns="92075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3366"/>
          </a:buClr>
          <a:buSzPct val="125000"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2075" tIns="0" rIns="92075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3366"/>
          </a:buClr>
          <a:buSzPct val="125000"/>
          <a:buFont typeface="Wingdings" pitchFamily="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IB2007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IB2007 2">
        <a:dk1>
          <a:srgbClr val="000000"/>
        </a:dk1>
        <a:lt1>
          <a:srgbClr val="FFFFFF"/>
        </a:lt1>
        <a:dk2>
          <a:srgbClr val="064493"/>
        </a:dk2>
        <a:lt2>
          <a:srgbClr val="7B8487"/>
        </a:lt2>
        <a:accent1>
          <a:srgbClr val="9B9FA5"/>
        </a:accent1>
        <a:accent2>
          <a:srgbClr val="EDC31B"/>
        </a:accent2>
        <a:accent3>
          <a:srgbClr val="FFFFFF"/>
        </a:accent3>
        <a:accent4>
          <a:srgbClr val="000000"/>
        </a:accent4>
        <a:accent5>
          <a:srgbClr val="CBCDCF"/>
        </a:accent5>
        <a:accent6>
          <a:srgbClr val="D7B017"/>
        </a:accent6>
        <a:hlink>
          <a:srgbClr val="005299"/>
        </a:hlink>
        <a:folHlink>
          <a:srgbClr val="9AD7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IB2007</Template>
  <TotalTime>15606</TotalTime>
  <Words>248</Words>
  <Application>Microsoft Office PowerPoint</Application>
  <PresentationFormat>On-screen Show (4:3)</PresentationFormat>
  <Paragraphs>121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IB2007</vt:lpstr>
      <vt:lpstr>1_IB2007</vt:lpstr>
      <vt:lpstr>iWay Product Innovations  2011 Midyear Review / Technical Roadmap </vt:lpstr>
      <vt:lpstr>Timeline</vt:lpstr>
      <vt:lpstr>Things Still Under Consideration in 2011</vt:lpstr>
      <vt:lpstr>Mobile Devices</vt:lpstr>
      <vt:lpstr>MyEnable</vt:lpstr>
      <vt:lpstr>Identity Management: Domains</vt:lpstr>
      <vt:lpstr>Spring / SpringSource / Cloud</vt:lpstr>
      <vt:lpstr>Data Science is Information Building</vt:lpstr>
      <vt:lpstr>Terminology / Nomenclature</vt:lpstr>
    </vt:vector>
  </TitlesOfParts>
  <Company>iWay Software / Informatrion Builders,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iWay 2011 Innovation Roadmap</dc:title>
  <dc:creator>Marc J. Greenberg</dc:creator>
  <cp:lastModifiedBy>Marc Greenberg</cp:lastModifiedBy>
  <cp:revision>627</cp:revision>
  <cp:lastPrinted>1601-01-01T00:00:00Z</cp:lastPrinted>
  <dcterms:created xsi:type="dcterms:W3CDTF">2008-01-15T02:48:53Z</dcterms:created>
  <dcterms:modified xsi:type="dcterms:W3CDTF">2024-07-02T18:23:11Z</dcterms:modified>
</cp:coreProperties>
</file>